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1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9B3C4-1FA8-47C7-B248-72BBBE1EE8E3}" v="115" dt="2025-10-25T06:46:19.1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7" autoAdjust="0"/>
    <p:restoredTop sz="94660"/>
  </p:normalViewPr>
  <p:slideViewPr>
    <p:cSldViewPr>
      <p:cViewPr>
        <p:scale>
          <a:sx n="84" d="100"/>
          <a:sy n="84" d="100"/>
        </p:scale>
        <p:origin x="510" y="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ppy ." userId="fbb54b2e85a3d530" providerId="LiveId" clId="{5690E091-5E07-4BEB-8332-5EBCF5EB270A}"/>
    <pc:docChg chg="undo custSel addSld delSld modSld sldOrd">
      <pc:chgData name="Happy ." userId="fbb54b2e85a3d530" providerId="LiveId" clId="{5690E091-5E07-4BEB-8332-5EBCF5EB270A}" dt="2025-10-25T06:49:11.402" v="1281" actId="20577"/>
      <pc:docMkLst>
        <pc:docMk/>
      </pc:docMkLst>
      <pc:sldChg chg="modSp mod">
        <pc:chgData name="Happy ." userId="fbb54b2e85a3d530" providerId="LiveId" clId="{5690E091-5E07-4BEB-8332-5EBCF5EB270A}" dt="2025-10-25T06:49:11.402" v="1281" actId="20577"/>
        <pc:sldMkLst>
          <pc:docMk/>
          <pc:sldMk cId="0" sldId="256"/>
        </pc:sldMkLst>
        <pc:spChg chg="mod">
          <ac:chgData name="Happy ." userId="fbb54b2e85a3d530" providerId="LiveId" clId="{5690E091-5E07-4BEB-8332-5EBCF5EB270A}" dt="2025-10-25T06:49:11.402" v="1281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Happy ." userId="fbb54b2e85a3d530" providerId="LiveId" clId="{5690E091-5E07-4BEB-8332-5EBCF5EB270A}" dt="2025-10-25T06:26:44.213" v="1068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Happy ." userId="fbb54b2e85a3d530" providerId="LiveId" clId="{5690E091-5E07-4BEB-8332-5EBCF5EB270A}" dt="2025-10-25T06:27:34.469" v="1075" actId="13926"/>
        <pc:sldMkLst>
          <pc:docMk/>
          <pc:sldMk cId="0" sldId="257"/>
        </pc:sldMkLst>
        <pc:spChg chg="del mod">
          <ac:chgData name="Happy ." userId="fbb54b2e85a3d530" providerId="LiveId" clId="{5690E091-5E07-4BEB-8332-5EBCF5EB270A}" dt="2025-10-24T22:44:37.660" v="121"/>
          <ac:spMkLst>
            <pc:docMk/>
            <pc:sldMk cId="0" sldId="257"/>
            <ac:spMk id="5" creationId="{00000000-0000-0000-0000-000000000000}"/>
          </ac:spMkLst>
        </pc:spChg>
        <pc:spChg chg="mod">
          <ac:chgData name="Happy ." userId="fbb54b2e85a3d530" providerId="LiveId" clId="{5690E091-5E07-4BEB-8332-5EBCF5EB270A}" dt="2025-10-25T06:27:34.469" v="1075" actId="13926"/>
          <ac:spMkLst>
            <pc:docMk/>
            <pc:sldMk cId="0" sldId="257"/>
            <ac:spMk id="8" creationId="{00000000-0000-0000-0000-000000000000}"/>
          </ac:spMkLst>
        </pc:spChg>
        <pc:spChg chg="del mod ord">
          <ac:chgData name="Happy ." userId="fbb54b2e85a3d530" providerId="LiveId" clId="{5690E091-5E07-4BEB-8332-5EBCF5EB270A}" dt="2025-10-24T22:44:19.369" v="116" actId="478"/>
          <ac:spMkLst>
            <pc:docMk/>
            <pc:sldMk cId="0" sldId="257"/>
            <ac:spMk id="13" creationId="{1A673838-DCC0-7E31-18F1-499A177B6A43}"/>
          </ac:spMkLst>
        </pc:spChg>
        <pc:spChg chg="del mod ord">
          <ac:chgData name="Happy ." userId="fbb54b2e85a3d530" providerId="LiveId" clId="{5690E091-5E07-4BEB-8332-5EBCF5EB270A}" dt="2025-10-24T22:44:19.369" v="116" actId="478"/>
          <ac:spMkLst>
            <pc:docMk/>
            <pc:sldMk cId="0" sldId="257"/>
            <ac:spMk id="18" creationId="{44829E6B-6DA1-6D78-FD96-F87670C1917E}"/>
          </ac:spMkLst>
        </pc:spChg>
        <pc:picChg chg="add del mod modCrop">
          <ac:chgData name="Happy ." userId="fbb54b2e85a3d530" providerId="LiveId" clId="{5690E091-5E07-4BEB-8332-5EBCF5EB270A}" dt="2025-10-24T22:44:16.731" v="115" actId="478"/>
          <ac:picMkLst>
            <pc:docMk/>
            <pc:sldMk cId="0" sldId="257"/>
            <ac:picMk id="3" creationId="{EDB3B30B-C8D3-AEAF-5621-E72921393A19}"/>
          </ac:picMkLst>
        </pc:picChg>
        <pc:picChg chg="add mod">
          <ac:chgData name="Happy ." userId="fbb54b2e85a3d530" providerId="LiveId" clId="{5690E091-5E07-4BEB-8332-5EBCF5EB270A}" dt="2025-10-25T04:11:24.659" v="713" actId="1076"/>
          <ac:picMkLst>
            <pc:docMk/>
            <pc:sldMk cId="0" sldId="257"/>
            <ac:picMk id="6" creationId="{1A12EF9B-991A-BB56-BA67-E640F30EA8CC}"/>
          </ac:picMkLst>
        </pc:picChg>
        <pc:picChg chg="del mod ord">
          <ac:chgData name="Happy ." userId="fbb54b2e85a3d530" providerId="LiveId" clId="{5690E091-5E07-4BEB-8332-5EBCF5EB270A}" dt="2025-10-24T22:44:22.454" v="117" actId="478"/>
          <ac:picMkLst>
            <pc:docMk/>
            <pc:sldMk cId="0" sldId="257"/>
            <ac:picMk id="10" creationId="{9024F091-F758-8730-29E0-2323BE73BE8F}"/>
          </ac:picMkLst>
        </pc:picChg>
        <pc:picChg chg="del">
          <ac:chgData name="Happy ." userId="fbb54b2e85a3d530" providerId="LiveId" clId="{5690E091-5E07-4BEB-8332-5EBCF5EB270A}" dt="2025-10-24T22:26:36.070" v="16" actId="478"/>
          <ac:picMkLst>
            <pc:docMk/>
            <pc:sldMk cId="0" sldId="257"/>
            <ac:picMk id="12" creationId="{02CBFCA9-B6E4-9069-1EA8-6BE75465BF6A}"/>
          </ac:picMkLst>
        </pc:picChg>
        <pc:picChg chg="del mod ord">
          <ac:chgData name="Happy ." userId="fbb54b2e85a3d530" providerId="LiveId" clId="{5690E091-5E07-4BEB-8332-5EBCF5EB270A}" dt="2025-10-24T22:44:22.454" v="117" actId="478"/>
          <ac:picMkLst>
            <pc:docMk/>
            <pc:sldMk cId="0" sldId="257"/>
            <ac:picMk id="17" creationId="{FA213ECF-F247-7FD5-8884-134E2B18B146}"/>
          </ac:picMkLst>
        </pc:picChg>
      </pc:sldChg>
      <pc:sldChg chg="addSp delSp modSp mod modClrScheme chgLayout">
        <pc:chgData name="Happy ." userId="fbb54b2e85a3d530" providerId="LiveId" clId="{5690E091-5E07-4BEB-8332-5EBCF5EB270A}" dt="2025-10-25T04:30:14.442" v="760" actId="1076"/>
        <pc:sldMkLst>
          <pc:docMk/>
          <pc:sldMk cId="0" sldId="258"/>
        </pc:sldMkLst>
        <pc:spChg chg="mod ord">
          <ac:chgData name="Happy ." userId="fbb54b2e85a3d530" providerId="LiveId" clId="{5690E091-5E07-4BEB-8332-5EBCF5EB270A}" dt="2025-10-24T22:42:41.411" v="99" actId="7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Happy ." userId="fbb54b2e85a3d530" providerId="LiveId" clId="{5690E091-5E07-4BEB-8332-5EBCF5EB270A}" dt="2025-10-25T04:27:45.600" v="736"/>
          <ac:spMkLst>
            <pc:docMk/>
            <pc:sldMk cId="0" sldId="258"/>
            <ac:spMk id="5" creationId="{00000000-0000-0000-0000-000000000000}"/>
          </ac:spMkLst>
        </pc:spChg>
        <pc:spChg chg="add del mod ord">
          <ac:chgData name="Happy ." userId="fbb54b2e85a3d530" providerId="LiveId" clId="{5690E091-5E07-4BEB-8332-5EBCF5EB270A}" dt="2025-10-24T22:42:41.411" v="99" actId="700"/>
          <ac:spMkLst>
            <pc:docMk/>
            <pc:sldMk cId="0" sldId="258"/>
            <ac:spMk id="6" creationId="{963C5D7E-6F0A-E1E2-318B-D75F3DC88851}"/>
          </ac:spMkLst>
        </pc:spChg>
        <pc:spChg chg="add mod">
          <ac:chgData name="Happy ." userId="fbb54b2e85a3d530" providerId="LiveId" clId="{5690E091-5E07-4BEB-8332-5EBCF5EB270A}" dt="2025-10-25T04:27:30.066" v="733" actId="1076"/>
          <ac:spMkLst>
            <pc:docMk/>
            <pc:sldMk cId="0" sldId="258"/>
            <ac:spMk id="10" creationId="{EEF87685-BEE5-11B9-8B30-D534CEB65E41}"/>
          </ac:spMkLst>
        </pc:spChg>
        <pc:spChg chg="mod">
          <ac:chgData name="Happy ." userId="fbb54b2e85a3d530" providerId="LiveId" clId="{5690E091-5E07-4BEB-8332-5EBCF5EB270A}" dt="2025-10-24T23:53:02.454" v="621" actId="207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Happy ." userId="fbb54b2e85a3d530" providerId="LiveId" clId="{5690E091-5E07-4BEB-8332-5EBCF5EB270A}" dt="2025-10-25T04:25:16.885" v="723" actId="1076"/>
          <ac:spMkLst>
            <pc:docMk/>
            <pc:sldMk cId="0" sldId="258"/>
            <ac:spMk id="13" creationId="{0A4BE805-1749-25C9-4134-1A39E45CE4F6}"/>
          </ac:spMkLst>
        </pc:spChg>
        <pc:spChg chg="del">
          <ac:chgData name="Happy ." userId="fbb54b2e85a3d530" providerId="LiveId" clId="{5690E091-5E07-4BEB-8332-5EBCF5EB270A}" dt="2025-10-24T22:41:00.911" v="89" actId="478"/>
          <ac:spMkLst>
            <pc:docMk/>
            <pc:sldMk cId="0" sldId="258"/>
            <ac:spMk id="15" creationId="{55FACF16-2A57-6974-0CF8-40D5A420BFA2}"/>
          </ac:spMkLst>
        </pc:spChg>
        <pc:spChg chg="del">
          <ac:chgData name="Happy ." userId="fbb54b2e85a3d530" providerId="LiveId" clId="{5690E091-5E07-4BEB-8332-5EBCF5EB270A}" dt="2025-10-24T22:41:05.552" v="92" actId="478"/>
          <ac:spMkLst>
            <pc:docMk/>
            <pc:sldMk cId="0" sldId="258"/>
            <ac:spMk id="16" creationId="{02749891-5337-52CD-B93E-76F332D05802}"/>
          </ac:spMkLst>
        </pc:spChg>
        <pc:spChg chg="del">
          <ac:chgData name="Happy ." userId="fbb54b2e85a3d530" providerId="LiveId" clId="{5690E091-5E07-4BEB-8332-5EBCF5EB270A}" dt="2025-10-24T22:41:03.275" v="91" actId="478"/>
          <ac:spMkLst>
            <pc:docMk/>
            <pc:sldMk cId="0" sldId="258"/>
            <ac:spMk id="17" creationId="{844D337B-3DC7-CD86-2023-0F9D853F18C5}"/>
          </ac:spMkLst>
        </pc:spChg>
        <pc:spChg chg="del">
          <ac:chgData name="Happy ." userId="fbb54b2e85a3d530" providerId="LiveId" clId="{5690E091-5E07-4BEB-8332-5EBCF5EB270A}" dt="2025-10-25T04:25:19.009" v="724" actId="478"/>
          <ac:spMkLst>
            <pc:docMk/>
            <pc:sldMk cId="0" sldId="258"/>
            <ac:spMk id="18" creationId="{E36A45AE-A9A7-BF62-E4AB-B1E40B3D6CE9}"/>
          </ac:spMkLst>
        </pc:spChg>
        <pc:spChg chg="add mod">
          <ac:chgData name="Happy ." userId="fbb54b2e85a3d530" providerId="LiveId" clId="{5690E091-5E07-4BEB-8332-5EBCF5EB270A}" dt="2025-10-25T04:25:31.808" v="727" actId="1076"/>
          <ac:spMkLst>
            <pc:docMk/>
            <pc:sldMk cId="0" sldId="258"/>
            <ac:spMk id="21" creationId="{9DAA1EBD-9ED4-61B2-138D-B71CCA1CC3E7}"/>
          </ac:spMkLst>
        </pc:spChg>
        <pc:spChg chg="add mod">
          <ac:chgData name="Happy ." userId="fbb54b2e85a3d530" providerId="LiveId" clId="{5690E091-5E07-4BEB-8332-5EBCF5EB270A}" dt="2025-10-25T04:29:12.571" v="747" actId="1076"/>
          <ac:spMkLst>
            <pc:docMk/>
            <pc:sldMk cId="0" sldId="258"/>
            <ac:spMk id="24" creationId="{7AA208CD-F165-EC12-CFA4-EEFA23C951E3}"/>
          </ac:spMkLst>
        </pc:spChg>
        <pc:spChg chg="add mod">
          <ac:chgData name="Happy ." userId="fbb54b2e85a3d530" providerId="LiveId" clId="{5690E091-5E07-4BEB-8332-5EBCF5EB270A}" dt="2025-10-25T04:29:16.939" v="748" actId="1076"/>
          <ac:spMkLst>
            <pc:docMk/>
            <pc:sldMk cId="0" sldId="258"/>
            <ac:spMk id="26" creationId="{EC11F82D-B864-E4E7-B1A1-F9C565B8C4D6}"/>
          </ac:spMkLst>
        </pc:spChg>
        <pc:spChg chg="add mod">
          <ac:chgData name="Happy ." userId="fbb54b2e85a3d530" providerId="LiveId" clId="{5690E091-5E07-4BEB-8332-5EBCF5EB270A}" dt="2025-10-25T04:30:14.442" v="760" actId="1076"/>
          <ac:spMkLst>
            <pc:docMk/>
            <pc:sldMk cId="0" sldId="258"/>
            <ac:spMk id="28" creationId="{8F0CD55C-4851-76D1-27CC-FE6B762349C5}"/>
          </ac:spMkLst>
        </pc:spChg>
        <pc:picChg chg="add del mod">
          <ac:chgData name="Happy ." userId="fbb54b2e85a3d530" providerId="LiveId" clId="{5690E091-5E07-4BEB-8332-5EBCF5EB270A}" dt="2025-10-24T22:44:08.921" v="113" actId="21"/>
          <ac:picMkLst>
            <pc:docMk/>
            <pc:sldMk cId="0" sldId="258"/>
            <ac:picMk id="3" creationId="{1A12EF9B-991A-BB56-BA67-E640F30EA8CC}"/>
          </ac:picMkLst>
        </pc:picChg>
        <pc:picChg chg="add del mod">
          <ac:chgData name="Happy ." userId="fbb54b2e85a3d530" providerId="LiveId" clId="{5690E091-5E07-4BEB-8332-5EBCF5EB270A}" dt="2025-10-25T04:22:24.169" v="714" actId="478"/>
          <ac:picMkLst>
            <pc:docMk/>
            <pc:sldMk cId="0" sldId="258"/>
            <ac:picMk id="8" creationId="{61602432-5122-91D9-E38E-DB32DA745D25}"/>
          </ac:picMkLst>
        </pc:picChg>
        <pc:picChg chg="del">
          <ac:chgData name="Happy ." userId="fbb54b2e85a3d530" providerId="LiveId" clId="{5690E091-5E07-4BEB-8332-5EBCF5EB270A}" dt="2025-10-24T22:40:55.704" v="87" actId="478"/>
          <ac:picMkLst>
            <pc:docMk/>
            <pc:sldMk cId="0" sldId="258"/>
            <ac:picMk id="14" creationId="{F1D6F0CB-7979-638B-4D9E-64344F384201}"/>
          </ac:picMkLst>
        </pc:picChg>
        <pc:picChg chg="del">
          <ac:chgData name="Happy ." userId="fbb54b2e85a3d530" providerId="LiveId" clId="{5690E091-5E07-4BEB-8332-5EBCF5EB270A}" dt="2025-10-24T22:41:06.804" v="93" actId="478"/>
          <ac:picMkLst>
            <pc:docMk/>
            <pc:sldMk cId="0" sldId="258"/>
            <ac:picMk id="20" creationId="{6B81BDEE-E827-E242-021E-4F62D727093E}"/>
          </ac:picMkLst>
        </pc:picChg>
        <pc:picChg chg="del">
          <ac:chgData name="Happy ." userId="fbb54b2e85a3d530" providerId="LiveId" clId="{5690E091-5E07-4BEB-8332-5EBCF5EB270A}" dt="2025-10-24T22:41:02.149" v="90" actId="478"/>
          <ac:picMkLst>
            <pc:docMk/>
            <pc:sldMk cId="0" sldId="258"/>
            <ac:picMk id="22" creationId="{EBA3B2D1-8C41-1B2A-60E5-4F968268AC97}"/>
          </ac:picMkLst>
        </pc:picChg>
        <pc:picChg chg="add del mod">
          <ac:chgData name="Happy ." userId="fbb54b2e85a3d530" providerId="LiveId" clId="{5690E091-5E07-4BEB-8332-5EBCF5EB270A}" dt="2025-10-25T04:24:42.665" v="719" actId="478"/>
          <ac:picMkLst>
            <pc:docMk/>
            <pc:sldMk cId="0" sldId="258"/>
            <ac:picMk id="1026" creationId="{15ADF39A-6E67-AC1F-D5BB-2AA3A2D31E0A}"/>
          </ac:picMkLst>
        </pc:picChg>
        <pc:picChg chg="del">
          <ac:chgData name="Happy ." userId="fbb54b2e85a3d530" providerId="LiveId" clId="{5690E091-5E07-4BEB-8332-5EBCF5EB270A}" dt="2025-10-24T22:40:59.924" v="88" actId="478"/>
          <ac:picMkLst>
            <pc:docMk/>
            <pc:sldMk cId="0" sldId="258"/>
            <ac:picMk id="1028" creationId="{9B7ADD1B-24FB-CC1E-1EDA-25678E3C784C}"/>
          </ac:picMkLst>
        </pc:picChg>
        <pc:picChg chg="del">
          <ac:chgData name="Happy ." userId="fbb54b2e85a3d530" providerId="LiveId" clId="{5690E091-5E07-4BEB-8332-5EBCF5EB270A}" dt="2025-10-24T22:41:08.096" v="94" actId="478"/>
          <ac:picMkLst>
            <pc:docMk/>
            <pc:sldMk cId="0" sldId="258"/>
            <ac:picMk id="1030" creationId="{0C95E3D9-9DF4-D995-F1F4-CFB4F1B6A661}"/>
          </ac:picMkLst>
        </pc:picChg>
      </pc:sldChg>
      <pc:sldChg chg="addSp delSp modSp mod">
        <pc:chgData name="Happy ." userId="fbb54b2e85a3d530" providerId="LiveId" clId="{5690E091-5E07-4BEB-8332-5EBCF5EB270A}" dt="2025-10-25T05:55:42.089" v="843" actId="207"/>
        <pc:sldMkLst>
          <pc:docMk/>
          <pc:sldMk cId="0" sldId="259"/>
        </pc:sldMkLst>
        <pc:spChg chg="del">
          <ac:chgData name="Happy ." userId="fbb54b2e85a3d530" providerId="LiveId" clId="{5690E091-5E07-4BEB-8332-5EBCF5EB270A}" dt="2025-10-24T23:50:39.571" v="608" actId="478"/>
          <ac:spMkLst>
            <pc:docMk/>
            <pc:sldMk cId="0" sldId="259"/>
            <ac:spMk id="4" creationId="{E1E316C1-80EF-06AC-4D5E-B1342A28168C}"/>
          </ac:spMkLst>
        </pc:spChg>
        <pc:spChg chg="add">
          <ac:chgData name="Happy ." userId="fbb54b2e85a3d530" providerId="LiveId" clId="{5690E091-5E07-4BEB-8332-5EBCF5EB270A}" dt="2025-10-24T23:50:33.164" v="605"/>
          <ac:spMkLst>
            <pc:docMk/>
            <pc:sldMk cId="0" sldId="259"/>
            <ac:spMk id="5" creationId="{37B42CE5-2B09-E245-E9E9-2EA933D9D34D}"/>
          </ac:spMkLst>
        </pc:spChg>
        <pc:spChg chg="del mod">
          <ac:chgData name="Happy ." userId="fbb54b2e85a3d530" providerId="LiveId" clId="{5690E091-5E07-4BEB-8332-5EBCF5EB270A}" dt="2025-10-24T23:50:37.930" v="607" actId="478"/>
          <ac:spMkLst>
            <pc:docMk/>
            <pc:sldMk cId="0" sldId="259"/>
            <ac:spMk id="6" creationId="{B65149D2-CDBB-803D-2A9B-FB1BAA3552C1}"/>
          </ac:spMkLst>
        </pc:spChg>
        <pc:spChg chg="del">
          <ac:chgData name="Happy ." userId="fbb54b2e85a3d530" providerId="LiveId" clId="{5690E091-5E07-4BEB-8332-5EBCF5EB270A}" dt="2025-10-24T23:50:29.191" v="604" actId="478"/>
          <ac:spMkLst>
            <pc:docMk/>
            <pc:sldMk cId="0" sldId="259"/>
            <ac:spMk id="7" creationId="{C4FA43C0-32D7-74E4-0506-48B12D258EB5}"/>
          </ac:spMkLst>
        </pc:spChg>
        <pc:spChg chg="add del mod">
          <ac:chgData name="Happy ." userId="fbb54b2e85a3d530" providerId="LiveId" clId="{5690E091-5E07-4BEB-8332-5EBCF5EB270A}" dt="2025-10-24T23:50:59.402" v="610" actId="478"/>
          <ac:spMkLst>
            <pc:docMk/>
            <pc:sldMk cId="0" sldId="259"/>
            <ac:spMk id="8" creationId="{5B1770B1-7965-321F-13DF-DA111EE6C8F6}"/>
          </ac:spMkLst>
        </pc:spChg>
        <pc:spChg chg="del">
          <ac:chgData name="Happy ." userId="fbb54b2e85a3d530" providerId="LiveId" clId="{5690E091-5E07-4BEB-8332-5EBCF5EB270A}" dt="2025-10-24T23:50:29.191" v="604" actId="478"/>
          <ac:spMkLst>
            <pc:docMk/>
            <pc:sldMk cId="0" sldId="259"/>
            <ac:spMk id="10" creationId="{A76E8051-4353-4E0E-C164-483AAD24E6E6}"/>
          </ac:spMkLst>
        </pc:spChg>
        <pc:spChg chg="del">
          <ac:chgData name="Happy ." userId="fbb54b2e85a3d530" providerId="LiveId" clId="{5690E091-5E07-4BEB-8332-5EBCF5EB270A}" dt="2025-10-24T23:50:29.191" v="604" actId="478"/>
          <ac:spMkLst>
            <pc:docMk/>
            <pc:sldMk cId="0" sldId="259"/>
            <ac:spMk id="11" creationId="{7E3EB20B-1A54-AC63-2A71-1C670959DE40}"/>
          </ac:spMkLst>
        </pc:spChg>
        <pc:spChg chg="add mod">
          <ac:chgData name="Happy ." userId="fbb54b2e85a3d530" providerId="LiveId" clId="{5690E091-5E07-4BEB-8332-5EBCF5EB270A}" dt="2025-10-25T05:52:14.283" v="819"/>
          <ac:spMkLst>
            <pc:docMk/>
            <pc:sldMk cId="0" sldId="259"/>
            <ac:spMk id="14" creationId="{07077C35-E26A-D83B-551D-9C7E41DBAEB8}"/>
          </ac:spMkLst>
        </pc:spChg>
        <pc:spChg chg="mod">
          <ac:chgData name="Happy ." userId="fbb54b2e85a3d530" providerId="LiveId" clId="{5690E091-5E07-4BEB-8332-5EBCF5EB270A}" dt="2025-10-25T05:55:42.089" v="843" actId="207"/>
          <ac:spMkLst>
            <pc:docMk/>
            <pc:sldMk cId="0" sldId="259"/>
            <ac:spMk id="22" creationId="{7342E579-6986-D596-BD10-D34B3C25A82D}"/>
          </ac:spMkLst>
        </pc:spChg>
        <pc:picChg chg="add del mod">
          <ac:chgData name="Happy ." userId="fbb54b2e85a3d530" providerId="LiveId" clId="{5690E091-5E07-4BEB-8332-5EBCF5EB270A}" dt="2025-10-25T05:52:11.485" v="817" actId="478"/>
          <ac:picMkLst>
            <pc:docMk/>
            <pc:sldMk cId="0" sldId="259"/>
            <ac:picMk id="13" creationId="{619D170B-27D3-816F-145B-FB79042C0F1F}"/>
          </ac:picMkLst>
        </pc:picChg>
        <pc:picChg chg="add mod modCrop">
          <ac:chgData name="Happy ." userId="fbb54b2e85a3d530" providerId="LiveId" clId="{5690E091-5E07-4BEB-8332-5EBCF5EB270A}" dt="2025-10-25T05:52:50.999" v="824" actId="1076"/>
          <ac:picMkLst>
            <pc:docMk/>
            <pc:sldMk cId="0" sldId="259"/>
            <ac:picMk id="17" creationId="{B790C6B1-01F3-18D4-5368-54657CB45DCE}"/>
          </ac:picMkLst>
        </pc:picChg>
        <pc:picChg chg="del">
          <ac:chgData name="Happy ." userId="fbb54b2e85a3d530" providerId="LiveId" clId="{5690E091-5E07-4BEB-8332-5EBCF5EB270A}" dt="2025-10-24T23:50:24.925" v="603" actId="478"/>
          <ac:picMkLst>
            <pc:docMk/>
            <pc:sldMk cId="0" sldId="259"/>
            <ac:picMk id="25" creationId="{2816C040-56A1-606A-843E-5EE221CB67F7}"/>
          </ac:picMkLst>
        </pc:picChg>
        <pc:cxnChg chg="del">
          <ac:chgData name="Happy ." userId="fbb54b2e85a3d530" providerId="LiveId" clId="{5690E091-5E07-4BEB-8332-5EBCF5EB270A}" dt="2025-10-24T23:50:29.191" v="604" actId="478"/>
          <ac:cxnSpMkLst>
            <pc:docMk/>
            <pc:sldMk cId="0" sldId="259"/>
            <ac:cxnSpMk id="16" creationId="{8FFB64DA-34E2-EC2E-0BDC-3965D199CFC0}"/>
          </ac:cxnSpMkLst>
        </pc:cxnChg>
      </pc:sldChg>
      <pc:sldChg chg="addSp delSp modSp mod">
        <pc:chgData name="Happy ." userId="fbb54b2e85a3d530" providerId="LiveId" clId="{5690E091-5E07-4BEB-8332-5EBCF5EB270A}" dt="2025-10-25T05:48:55.633" v="816" actId="1076"/>
        <pc:sldMkLst>
          <pc:docMk/>
          <pc:sldMk cId="0" sldId="260"/>
        </pc:sldMkLst>
        <pc:spChg chg="del">
          <ac:chgData name="Happy ." userId="fbb54b2e85a3d530" providerId="LiveId" clId="{5690E091-5E07-4BEB-8332-5EBCF5EB270A}" dt="2025-10-24T23:36:10.429" v="517" actId="478"/>
          <ac:spMkLst>
            <pc:docMk/>
            <pc:sldMk cId="0" sldId="260"/>
            <ac:spMk id="2" creationId="{0C365E9F-BD67-33F6-8698-31689B4E852D}"/>
          </ac:spMkLst>
        </pc:spChg>
        <pc:spChg chg="add del">
          <ac:chgData name="Happy ." userId="fbb54b2e85a3d530" providerId="LiveId" clId="{5690E091-5E07-4BEB-8332-5EBCF5EB270A}" dt="2025-10-24T23:36:28.024" v="519" actId="478"/>
          <ac:spMkLst>
            <pc:docMk/>
            <pc:sldMk cId="0" sldId="260"/>
            <ac:spMk id="3" creationId="{E6C1DD5A-FA88-1A16-51C8-DFCE54B5F3AF}"/>
          </ac:spMkLst>
        </pc:spChg>
        <pc:spChg chg="del">
          <ac:chgData name="Happy ." userId="fbb54b2e85a3d530" providerId="LiveId" clId="{5690E091-5E07-4BEB-8332-5EBCF5EB270A}" dt="2025-10-24T23:36:10.429" v="517" actId="478"/>
          <ac:spMkLst>
            <pc:docMk/>
            <pc:sldMk cId="0" sldId="260"/>
            <ac:spMk id="4" creationId="{30C677FA-ED16-214E-D487-1424756E6119}"/>
          </ac:spMkLst>
        </pc:spChg>
        <pc:spChg chg="add del">
          <ac:chgData name="Happy ." userId="fbb54b2e85a3d530" providerId="LiveId" clId="{5690E091-5E07-4BEB-8332-5EBCF5EB270A}" dt="2025-10-25T05:47:59.822" v="807" actId="478"/>
          <ac:spMkLst>
            <pc:docMk/>
            <pc:sldMk cId="0" sldId="260"/>
            <ac:spMk id="9" creationId="{F4AFBDB6-C8C6-6420-7FD3-9527CCF5B00F}"/>
          </ac:spMkLst>
        </pc:spChg>
        <pc:spChg chg="del">
          <ac:chgData name="Happy ." userId="fbb54b2e85a3d530" providerId="LiveId" clId="{5690E091-5E07-4BEB-8332-5EBCF5EB270A}" dt="2025-10-24T23:36:10.429" v="517" actId="478"/>
          <ac:spMkLst>
            <pc:docMk/>
            <pc:sldMk cId="0" sldId="260"/>
            <ac:spMk id="10" creationId="{04F1E1D2-A3B5-E659-2DD6-35E82CB1BA61}"/>
          </ac:spMkLst>
        </pc:spChg>
        <pc:spChg chg="del">
          <ac:chgData name="Happy ." userId="fbb54b2e85a3d530" providerId="LiveId" clId="{5690E091-5E07-4BEB-8332-5EBCF5EB270A}" dt="2025-10-24T23:36:10.429" v="517" actId="478"/>
          <ac:spMkLst>
            <pc:docMk/>
            <pc:sldMk cId="0" sldId="260"/>
            <ac:spMk id="12" creationId="{D4E0FEBA-7084-E089-BD35-D37C27A9A014}"/>
          </ac:spMkLst>
        </pc:spChg>
        <pc:spChg chg="del">
          <ac:chgData name="Happy ." userId="fbb54b2e85a3d530" providerId="LiveId" clId="{5690E091-5E07-4BEB-8332-5EBCF5EB270A}" dt="2025-10-24T23:36:10.429" v="517" actId="478"/>
          <ac:spMkLst>
            <pc:docMk/>
            <pc:sldMk cId="0" sldId="260"/>
            <ac:spMk id="13" creationId="{E9EA3270-B47C-D29F-23D2-8731D58B4A99}"/>
          </ac:spMkLst>
        </pc:spChg>
        <pc:spChg chg="del">
          <ac:chgData name="Happy ." userId="fbb54b2e85a3d530" providerId="LiveId" clId="{5690E091-5E07-4BEB-8332-5EBCF5EB270A}" dt="2025-10-24T23:36:10.429" v="517" actId="478"/>
          <ac:spMkLst>
            <pc:docMk/>
            <pc:sldMk cId="0" sldId="260"/>
            <ac:spMk id="15" creationId="{1ACC0E17-CED0-056E-F58F-82E44AD7CFAC}"/>
          </ac:spMkLst>
        </pc:spChg>
        <pc:picChg chg="add del mod">
          <ac:chgData name="Happy ." userId="fbb54b2e85a3d530" providerId="LiveId" clId="{5690E091-5E07-4BEB-8332-5EBCF5EB270A}" dt="2025-10-25T05:47:47.580" v="805" actId="478"/>
          <ac:picMkLst>
            <pc:docMk/>
            <pc:sldMk cId="0" sldId="260"/>
            <ac:picMk id="8" creationId="{ABA3A070-7E10-4FED-3F2E-7B3B87B3C89C}"/>
          </ac:picMkLst>
        </pc:picChg>
        <pc:picChg chg="add mod modCrop">
          <ac:chgData name="Happy ." userId="fbb54b2e85a3d530" providerId="LiveId" clId="{5690E091-5E07-4BEB-8332-5EBCF5EB270A}" dt="2025-10-25T05:48:55.633" v="816" actId="1076"/>
          <ac:picMkLst>
            <pc:docMk/>
            <pc:sldMk cId="0" sldId="260"/>
            <ac:picMk id="14" creationId="{CCD9D0C4-9E39-F221-487A-C33D5A6BAE12}"/>
          </ac:picMkLst>
        </pc:picChg>
        <pc:picChg chg="del">
          <ac:chgData name="Happy ." userId="fbb54b2e85a3d530" providerId="LiveId" clId="{5690E091-5E07-4BEB-8332-5EBCF5EB270A}" dt="2025-10-24T23:36:01.562" v="516" actId="478"/>
          <ac:picMkLst>
            <pc:docMk/>
            <pc:sldMk cId="0" sldId="260"/>
            <ac:picMk id="24" creationId="{CA66CD3B-C120-B7DA-9B5B-F3EB74B96720}"/>
          </ac:picMkLst>
        </pc:picChg>
      </pc:sldChg>
      <pc:sldChg chg="addSp delSp modSp mod">
        <pc:chgData name="Happy ." userId="fbb54b2e85a3d530" providerId="LiveId" clId="{5690E091-5E07-4BEB-8332-5EBCF5EB270A}" dt="2025-10-25T06:00:06.037" v="856" actId="14100"/>
        <pc:sldMkLst>
          <pc:docMk/>
          <pc:sldMk cId="0" sldId="261"/>
        </pc:sldMkLst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3" creationId="{11FA660F-B0CA-4D6C-8594-2B82E71A2D97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6" creationId="{D693F877-C600-D26C-09CE-984561F9295E}"/>
          </ac:spMkLst>
        </pc:spChg>
        <pc:spChg chg="mod">
          <ac:chgData name="Happy ." userId="fbb54b2e85a3d530" providerId="LiveId" clId="{5690E091-5E07-4BEB-8332-5EBCF5EB270A}" dt="2025-10-25T05:59:04.227" v="846" actId="1076"/>
          <ac:spMkLst>
            <pc:docMk/>
            <pc:sldMk cId="0" sldId="261"/>
            <ac:spMk id="8" creationId="{FBB5BB42-C0E9-8677-995A-133B36F6E275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9" creationId="{5A8D3002-4CBB-08D0-697B-91D469064F46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11" creationId="{4B9A2414-0753-AD85-DE01-68DB2B94CBB2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13" creationId="{25E4493F-F15E-0BE5-28A2-EF158B809E23}"/>
          </ac:spMkLst>
        </pc:spChg>
        <pc:spChg chg="del">
          <ac:chgData name="Happy ." userId="fbb54b2e85a3d530" providerId="LiveId" clId="{5690E091-5E07-4BEB-8332-5EBCF5EB270A}" dt="2025-10-25T03:52:53.476" v="710" actId="478"/>
          <ac:spMkLst>
            <pc:docMk/>
            <pc:sldMk cId="0" sldId="261"/>
            <ac:spMk id="15" creationId="{64B370E6-F653-AC6D-6FFD-A581EA49E02C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16" creationId="{45AA1C30-A95A-05C4-1279-81FE2FDF967E}"/>
          </ac:spMkLst>
        </pc:spChg>
        <pc:spChg chg="del mod">
          <ac:chgData name="Happy ." userId="fbb54b2e85a3d530" providerId="LiveId" clId="{5690E091-5E07-4BEB-8332-5EBCF5EB270A}" dt="2025-10-24T23:31:29.946" v="470" actId="478"/>
          <ac:spMkLst>
            <pc:docMk/>
            <pc:sldMk cId="0" sldId="261"/>
            <ac:spMk id="18" creationId="{0B377994-760F-BFE8-2D92-4D824B492674}"/>
          </ac:spMkLst>
        </pc:spChg>
        <pc:spChg chg="mod">
          <ac:chgData name="Happy ." userId="fbb54b2e85a3d530" providerId="LiveId" clId="{5690E091-5E07-4BEB-8332-5EBCF5EB270A}" dt="2025-10-24T23:33:26.819" v="513" actId="20577"/>
          <ac:spMkLst>
            <pc:docMk/>
            <pc:sldMk cId="0" sldId="261"/>
            <ac:spMk id="19" creationId="{F7172EB9-FA0D-51B4-C835-EEE464D941E3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20" creationId="{D2F21BA7-8192-9919-D4D9-8AA951B43C19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23" creationId="{86CDFA00-8EC4-3B91-F297-BF5A58028744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25" creationId="{703DD0C5-F266-20F0-F701-1E7450E222CB}"/>
          </ac:spMkLst>
        </pc:spChg>
        <pc:spChg chg="del">
          <ac:chgData name="Happy ." userId="fbb54b2e85a3d530" providerId="LiveId" clId="{5690E091-5E07-4BEB-8332-5EBCF5EB270A}" dt="2025-10-25T05:59:07.192" v="847" actId="478"/>
          <ac:spMkLst>
            <pc:docMk/>
            <pc:sldMk cId="0" sldId="261"/>
            <ac:spMk id="27" creationId="{89ADF229-819F-0DFF-E8A5-D216A4035711}"/>
          </ac:spMkLst>
        </pc:spChg>
        <pc:picChg chg="add del mod">
          <ac:chgData name="Happy ." userId="fbb54b2e85a3d530" providerId="LiveId" clId="{5690E091-5E07-4BEB-8332-5EBCF5EB270A}" dt="2025-10-25T05:59:08.936" v="848" actId="478"/>
          <ac:picMkLst>
            <pc:docMk/>
            <pc:sldMk cId="0" sldId="261"/>
            <ac:picMk id="7" creationId="{A2BB044D-581F-F659-F181-336DE33973BE}"/>
          </ac:picMkLst>
        </pc:picChg>
        <pc:picChg chg="add del mod">
          <ac:chgData name="Happy ." userId="fbb54b2e85a3d530" providerId="LiveId" clId="{5690E091-5E07-4BEB-8332-5EBCF5EB270A}" dt="2025-10-25T05:58:58.583" v="844" actId="478"/>
          <ac:picMkLst>
            <pc:docMk/>
            <pc:sldMk cId="0" sldId="261"/>
            <ac:picMk id="10" creationId="{2E0AE9BB-E8BA-BF22-C667-E3E0E671F8A7}"/>
          </ac:picMkLst>
        </pc:picChg>
        <pc:picChg chg="del">
          <ac:chgData name="Happy ." userId="fbb54b2e85a3d530" providerId="LiveId" clId="{5690E091-5E07-4BEB-8332-5EBCF5EB270A}" dt="2025-10-25T03:52:46.828" v="709" actId="478"/>
          <ac:picMkLst>
            <pc:docMk/>
            <pc:sldMk cId="0" sldId="261"/>
            <ac:picMk id="14" creationId="{EE4F2383-445B-11FB-70AF-1A3CD3367933}"/>
          </ac:picMkLst>
        </pc:picChg>
        <pc:picChg chg="add mod modCrop">
          <ac:chgData name="Happy ." userId="fbb54b2e85a3d530" providerId="LiveId" clId="{5690E091-5E07-4BEB-8332-5EBCF5EB270A}" dt="2025-10-25T06:00:06.037" v="856" actId="14100"/>
          <ac:picMkLst>
            <pc:docMk/>
            <pc:sldMk cId="0" sldId="261"/>
            <ac:picMk id="17" creationId="{E1428F81-EBD6-BCCD-AE26-7A4F1C3401FA}"/>
          </ac:picMkLst>
        </pc:picChg>
      </pc:sldChg>
      <pc:sldChg chg="addSp delSp modSp mod">
        <pc:chgData name="Happy ." userId="fbb54b2e85a3d530" providerId="LiveId" clId="{5690E091-5E07-4BEB-8332-5EBCF5EB270A}" dt="2025-10-25T06:10:18.042" v="994" actId="113"/>
        <pc:sldMkLst>
          <pc:docMk/>
          <pc:sldMk cId="0" sldId="262"/>
        </pc:sldMkLst>
        <pc:spChg chg="add del mod">
          <ac:chgData name="Happy ." userId="fbb54b2e85a3d530" providerId="LiveId" clId="{5690E091-5E07-4BEB-8332-5EBCF5EB270A}" dt="2025-10-25T06:06:49.875" v="977" actId="20577"/>
          <ac:spMkLst>
            <pc:docMk/>
            <pc:sldMk cId="0" sldId="262"/>
            <ac:spMk id="5" creationId="{2FCFE89C-7C98-BAF5-4BB1-0E036FB5B936}"/>
          </ac:spMkLst>
        </pc:spChg>
        <pc:spChg chg="mod">
          <ac:chgData name="Happy ." userId="fbb54b2e85a3d530" providerId="LiveId" clId="{5690E091-5E07-4BEB-8332-5EBCF5EB270A}" dt="2025-10-24T23:46:02.048" v="596" actId="1076"/>
          <ac:spMkLst>
            <pc:docMk/>
            <pc:sldMk cId="0" sldId="262"/>
            <ac:spMk id="6" creationId="{00000000-0000-0000-0000-000000000000}"/>
          </ac:spMkLst>
        </pc:spChg>
        <pc:spChg chg="del">
          <ac:chgData name="Happy ." userId="fbb54b2e85a3d530" providerId="LiveId" clId="{5690E091-5E07-4BEB-8332-5EBCF5EB270A}" dt="2025-10-24T23:07:12.174" v="171" actId="478"/>
          <ac:spMkLst>
            <pc:docMk/>
            <pc:sldMk cId="0" sldId="262"/>
            <ac:spMk id="8" creationId="{00000000-0000-0000-0000-000000000000}"/>
          </ac:spMkLst>
        </pc:spChg>
        <pc:spChg chg="del mod">
          <ac:chgData name="Happy ." userId="fbb54b2e85a3d530" providerId="LiveId" clId="{5690E091-5E07-4BEB-8332-5EBCF5EB270A}" dt="2025-10-24T23:07:07.509" v="170" actId="478"/>
          <ac:spMkLst>
            <pc:docMk/>
            <pc:sldMk cId="0" sldId="262"/>
            <ac:spMk id="9" creationId="{00000000-0000-0000-0000-000000000000}"/>
          </ac:spMkLst>
        </pc:spChg>
        <pc:spChg chg="add del">
          <ac:chgData name="Happy ." userId="fbb54b2e85a3d530" providerId="LiveId" clId="{5690E091-5E07-4BEB-8332-5EBCF5EB270A}" dt="2025-10-24T23:40:47.558" v="533" actId="478"/>
          <ac:spMkLst>
            <pc:docMk/>
            <pc:sldMk cId="0" sldId="262"/>
            <ac:spMk id="10" creationId="{1FC9E14C-F02C-9974-806F-B66290C598E3}"/>
          </ac:spMkLst>
        </pc:spChg>
        <pc:spChg chg="add mod">
          <ac:chgData name="Happy ." userId="fbb54b2e85a3d530" providerId="LiveId" clId="{5690E091-5E07-4BEB-8332-5EBCF5EB270A}" dt="2025-10-25T06:03:58.208" v="911" actId="20577"/>
          <ac:spMkLst>
            <pc:docMk/>
            <pc:sldMk cId="0" sldId="262"/>
            <ac:spMk id="14" creationId="{593E2022-808A-11D9-A8B4-5FF8D16ACB9B}"/>
          </ac:spMkLst>
        </pc:spChg>
        <pc:spChg chg="del mod">
          <ac:chgData name="Happy ." userId="fbb54b2e85a3d530" providerId="LiveId" clId="{5690E091-5E07-4BEB-8332-5EBCF5EB270A}" dt="2025-10-24T23:40:53.699" v="535" actId="478"/>
          <ac:spMkLst>
            <pc:docMk/>
            <pc:sldMk cId="0" sldId="262"/>
            <ac:spMk id="17" creationId="{71A26431-6C4C-BBE1-80D5-DA5BE1D18704}"/>
          </ac:spMkLst>
        </pc:spChg>
        <pc:spChg chg="mod">
          <ac:chgData name="Happy ." userId="fbb54b2e85a3d530" providerId="LiveId" clId="{5690E091-5E07-4BEB-8332-5EBCF5EB270A}" dt="2025-10-25T06:10:18.042" v="994" actId="113"/>
          <ac:spMkLst>
            <pc:docMk/>
            <pc:sldMk cId="0" sldId="262"/>
            <ac:spMk id="19" creationId="{C426F827-9549-6452-54AC-56F8D05AE2DE}"/>
          </ac:spMkLst>
        </pc:spChg>
        <pc:picChg chg="add del mod">
          <ac:chgData name="Happy ." userId="fbb54b2e85a3d530" providerId="LiveId" clId="{5690E091-5E07-4BEB-8332-5EBCF5EB270A}" dt="2025-10-24T23:08:11.311" v="180" actId="478"/>
          <ac:picMkLst>
            <pc:docMk/>
            <pc:sldMk cId="0" sldId="262"/>
            <ac:picMk id="3" creationId="{BA507579-EC49-C085-75DD-F44ADD51E66E}"/>
          </ac:picMkLst>
        </pc:picChg>
        <pc:picChg chg="add del mod modCrop">
          <ac:chgData name="Happy ." userId="fbb54b2e85a3d530" providerId="LiveId" clId="{5690E091-5E07-4BEB-8332-5EBCF5EB270A}" dt="2025-10-24T23:57:35.326" v="654" actId="478"/>
          <ac:picMkLst>
            <pc:docMk/>
            <pc:sldMk cId="0" sldId="262"/>
            <ac:picMk id="12" creationId="{2C8360B4-9814-F2F4-8E88-1063A303E6CE}"/>
          </ac:picMkLst>
        </pc:picChg>
        <pc:picChg chg="del">
          <ac:chgData name="Happy ." userId="fbb54b2e85a3d530" providerId="LiveId" clId="{5690E091-5E07-4BEB-8332-5EBCF5EB270A}" dt="2025-10-24T23:24:48.498" v="464" actId="478"/>
          <ac:picMkLst>
            <pc:docMk/>
            <pc:sldMk cId="0" sldId="262"/>
            <ac:picMk id="16" creationId="{849DB187-8197-F1B7-F478-599EFC95423A}"/>
          </ac:picMkLst>
        </pc:picChg>
        <pc:picChg chg="add del mod">
          <ac:chgData name="Happy ." userId="fbb54b2e85a3d530" providerId="LiveId" clId="{5690E091-5E07-4BEB-8332-5EBCF5EB270A}" dt="2025-10-25T06:01:59.233" v="873" actId="478"/>
          <ac:picMkLst>
            <pc:docMk/>
            <pc:sldMk cId="0" sldId="262"/>
            <ac:picMk id="18" creationId="{E7ADEAC2-D508-C27E-91CC-68875572F18F}"/>
          </ac:picMkLst>
        </pc:picChg>
        <pc:picChg chg="mod">
          <ac:chgData name="Happy ." userId="fbb54b2e85a3d530" providerId="LiveId" clId="{5690E091-5E07-4BEB-8332-5EBCF5EB270A}" dt="2025-10-25T06:05:46.852" v="949" actId="1076"/>
          <ac:picMkLst>
            <pc:docMk/>
            <pc:sldMk cId="0" sldId="262"/>
            <ac:picMk id="21" creationId="{D83951D2-AE10-E33E-E2B5-B11E4038316A}"/>
          </ac:picMkLst>
        </pc:picChg>
        <pc:picChg chg="mod">
          <ac:chgData name="Happy ." userId="fbb54b2e85a3d530" providerId="LiveId" clId="{5690E091-5E07-4BEB-8332-5EBCF5EB270A}" dt="2025-10-25T06:02:10.606" v="875" actId="1076"/>
          <ac:picMkLst>
            <pc:docMk/>
            <pc:sldMk cId="0" sldId="262"/>
            <ac:picMk id="23" creationId="{68220F99-061B-F29C-880E-51BBCA79ADE8}"/>
          </ac:picMkLst>
        </pc:picChg>
        <pc:picChg chg="mod">
          <ac:chgData name="Happy ." userId="fbb54b2e85a3d530" providerId="LiveId" clId="{5690E091-5E07-4BEB-8332-5EBCF5EB270A}" dt="2025-10-25T06:02:20.001" v="876" actId="1076"/>
          <ac:picMkLst>
            <pc:docMk/>
            <pc:sldMk cId="0" sldId="262"/>
            <ac:picMk id="25" creationId="{7D4F6629-D18C-A1D6-03B9-CD1483359EA7}"/>
          </ac:picMkLst>
        </pc:picChg>
        <pc:picChg chg="mod">
          <ac:chgData name="Happy ." userId="fbb54b2e85a3d530" providerId="LiveId" clId="{5690E091-5E07-4BEB-8332-5EBCF5EB270A}" dt="2025-10-25T06:02:27.475" v="877" actId="1076"/>
          <ac:picMkLst>
            <pc:docMk/>
            <pc:sldMk cId="0" sldId="262"/>
            <ac:picMk id="27" creationId="{A2F9AF15-19C5-770C-CD7F-714473253C31}"/>
          </ac:picMkLst>
        </pc:picChg>
        <pc:picChg chg="add del mod">
          <ac:chgData name="Happy ." userId="fbb54b2e85a3d530" providerId="LiveId" clId="{5690E091-5E07-4BEB-8332-5EBCF5EB270A}" dt="2025-10-25T00:06:21.679" v="696" actId="478"/>
          <ac:picMkLst>
            <pc:docMk/>
            <pc:sldMk cId="0" sldId="262"/>
            <ac:picMk id="3076" creationId="{68B6A6F9-13FB-7547-737D-99460E3B8F23}"/>
          </ac:picMkLst>
        </pc:picChg>
      </pc:sldChg>
      <pc:sldChg chg="addSp delSp modSp mod">
        <pc:chgData name="Happy ." userId="fbb54b2e85a3d530" providerId="LiveId" clId="{5690E091-5E07-4BEB-8332-5EBCF5EB270A}" dt="2025-10-25T06:11:47.310" v="1003" actId="1076"/>
        <pc:sldMkLst>
          <pc:docMk/>
          <pc:sldMk cId="0" sldId="263"/>
        </pc:sldMkLst>
        <pc:spChg chg="mod">
          <ac:chgData name="Happy ." userId="fbb54b2e85a3d530" providerId="LiveId" clId="{5690E091-5E07-4BEB-8332-5EBCF5EB270A}" dt="2025-10-25T06:11:36.887" v="999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Happy ." userId="fbb54b2e85a3d530" providerId="LiveId" clId="{5690E091-5E07-4BEB-8332-5EBCF5EB270A}" dt="2025-10-24T23:25:16.127" v="466" actId="207"/>
          <ac:spMkLst>
            <pc:docMk/>
            <pc:sldMk cId="0" sldId="263"/>
            <ac:spMk id="12" creationId="{00000000-0000-0000-0000-000000000000}"/>
          </ac:spMkLst>
        </pc:spChg>
        <pc:picChg chg="add mod modCrop">
          <ac:chgData name="Happy ." userId="fbb54b2e85a3d530" providerId="LiveId" clId="{5690E091-5E07-4BEB-8332-5EBCF5EB270A}" dt="2025-10-25T06:11:47.310" v="1003" actId="1076"/>
          <ac:picMkLst>
            <pc:docMk/>
            <pc:sldMk cId="0" sldId="263"/>
            <ac:picMk id="3" creationId="{D3C789FF-393D-437E-9C5C-CACE74CC78C2}"/>
          </ac:picMkLst>
        </pc:picChg>
        <pc:picChg chg="del">
          <ac:chgData name="Happy ." userId="fbb54b2e85a3d530" providerId="LiveId" clId="{5690E091-5E07-4BEB-8332-5EBCF5EB270A}" dt="2025-10-25T06:11:16.779" v="995" actId="478"/>
          <ac:picMkLst>
            <pc:docMk/>
            <pc:sldMk cId="0" sldId="263"/>
            <ac:picMk id="14" creationId="{92B959D8-1C73-55E1-5A7B-E752E401F849}"/>
          </ac:picMkLst>
        </pc:picChg>
        <pc:picChg chg="mod">
          <ac:chgData name="Happy ." userId="fbb54b2e85a3d530" providerId="LiveId" clId="{5690E091-5E07-4BEB-8332-5EBCF5EB270A}" dt="2025-10-25T06:11:39.384" v="1000" actId="1076"/>
          <ac:picMkLst>
            <pc:docMk/>
            <pc:sldMk cId="0" sldId="263"/>
            <ac:picMk id="1026" creationId="{A90506D5-17CC-2019-B1A3-6B46C4D8C093}"/>
          </ac:picMkLst>
        </pc:picChg>
      </pc:sldChg>
      <pc:sldChg chg="addSp delSp modSp mod ord">
        <pc:chgData name="Happy ." userId="fbb54b2e85a3d530" providerId="LiveId" clId="{5690E091-5E07-4BEB-8332-5EBCF5EB270A}" dt="2025-10-25T06:18:41.721" v="1013" actId="207"/>
        <pc:sldMkLst>
          <pc:docMk/>
          <pc:sldMk cId="0" sldId="264"/>
        </pc:sldMkLst>
        <pc:spChg chg="mod">
          <ac:chgData name="Happy ." userId="fbb54b2e85a3d530" providerId="LiveId" clId="{5690E091-5E07-4BEB-8332-5EBCF5EB270A}" dt="2025-10-25T06:18:41.721" v="1013" actId="207"/>
          <ac:spMkLst>
            <pc:docMk/>
            <pc:sldMk cId="0" sldId="264"/>
            <ac:spMk id="14" creationId="{00000000-0000-0000-0000-000000000000}"/>
          </ac:spMkLst>
        </pc:spChg>
        <pc:picChg chg="add mod modCrop">
          <ac:chgData name="Happy ." userId="fbb54b2e85a3d530" providerId="LiveId" clId="{5690E091-5E07-4BEB-8332-5EBCF5EB270A}" dt="2025-10-24T22:54:19.952" v="145" actId="732"/>
          <ac:picMkLst>
            <pc:docMk/>
            <pc:sldMk cId="0" sldId="264"/>
            <ac:picMk id="6" creationId="{E847963D-3486-81F7-42FD-E65C7E5AC083}"/>
          </ac:picMkLst>
        </pc:picChg>
        <pc:picChg chg="del">
          <ac:chgData name="Happy ." userId="fbb54b2e85a3d530" providerId="LiveId" clId="{5690E091-5E07-4BEB-8332-5EBCF5EB270A}" dt="2025-10-24T22:53:49.550" v="139" actId="478"/>
          <ac:picMkLst>
            <pc:docMk/>
            <pc:sldMk cId="0" sldId="264"/>
            <ac:picMk id="16" creationId="{EC7B8773-A5ED-44AE-B784-AF3089B8AE7F}"/>
          </ac:picMkLst>
        </pc:picChg>
      </pc:sldChg>
      <pc:sldChg chg="modSp mod">
        <pc:chgData name="Happy ." userId="fbb54b2e85a3d530" providerId="LiveId" clId="{5690E091-5E07-4BEB-8332-5EBCF5EB270A}" dt="2025-10-25T06:13:32.170" v="1010" actId="14100"/>
        <pc:sldMkLst>
          <pc:docMk/>
          <pc:sldMk cId="0" sldId="265"/>
        </pc:sldMkLst>
        <pc:spChg chg="mod">
          <ac:chgData name="Happy ." userId="fbb54b2e85a3d530" providerId="LiveId" clId="{5690E091-5E07-4BEB-8332-5EBCF5EB270A}" dt="2025-10-24T22:25:06.592" v="15" actId="20577"/>
          <ac:spMkLst>
            <pc:docMk/>
            <pc:sldMk cId="0" sldId="265"/>
            <ac:spMk id="16" creationId="{0CCF3EFF-1181-E53D-5940-8F9F588D33AF}"/>
          </ac:spMkLst>
        </pc:spChg>
        <pc:picChg chg="mod modCrop">
          <ac:chgData name="Happy ." userId="fbb54b2e85a3d530" providerId="LiveId" clId="{5690E091-5E07-4BEB-8332-5EBCF5EB270A}" dt="2025-10-25T06:13:32.170" v="1010" actId="14100"/>
          <ac:picMkLst>
            <pc:docMk/>
            <pc:sldMk cId="0" sldId="265"/>
            <ac:picMk id="14" creationId="{7A5F04AC-B9FB-5449-1F39-F24B42118226}"/>
          </ac:picMkLst>
        </pc:picChg>
      </pc:sldChg>
      <pc:sldChg chg="addSp delSp modSp new mod">
        <pc:chgData name="Happy ." userId="fbb54b2e85a3d530" providerId="LiveId" clId="{5690E091-5E07-4BEB-8332-5EBCF5EB270A}" dt="2025-10-25T04:46:31.243" v="802" actId="27636"/>
        <pc:sldMkLst>
          <pc:docMk/>
          <pc:sldMk cId="646083394" sldId="266"/>
        </pc:sldMkLst>
        <pc:spChg chg="del mod">
          <ac:chgData name="Happy ." userId="fbb54b2e85a3d530" providerId="LiveId" clId="{5690E091-5E07-4BEB-8332-5EBCF5EB270A}" dt="2025-10-24T23:53:45.937" v="622" actId="478"/>
          <ac:spMkLst>
            <pc:docMk/>
            <pc:sldMk cId="646083394" sldId="266"/>
            <ac:spMk id="2" creationId="{6994D558-11D4-13A5-1AC3-38A946FFC60E}"/>
          </ac:spMkLst>
        </pc:spChg>
        <pc:spChg chg="add del">
          <ac:chgData name="Happy ." userId="fbb54b2e85a3d530" providerId="LiveId" clId="{5690E091-5E07-4BEB-8332-5EBCF5EB270A}" dt="2025-10-24T22:52:35.277" v="136" actId="22"/>
          <ac:spMkLst>
            <pc:docMk/>
            <pc:sldMk cId="646083394" sldId="266"/>
            <ac:spMk id="3" creationId="{207C2B7D-C81C-52A9-728B-1F4BF98EB3EB}"/>
          </ac:spMkLst>
        </pc:spChg>
        <pc:spChg chg="add mod">
          <ac:chgData name="Happy ." userId="fbb54b2e85a3d530" providerId="LiveId" clId="{5690E091-5E07-4BEB-8332-5EBCF5EB270A}" dt="2025-10-25T04:32:09.859" v="766" actId="1076"/>
          <ac:spMkLst>
            <pc:docMk/>
            <pc:sldMk cId="646083394" sldId="266"/>
            <ac:spMk id="5" creationId="{35CE7BA0-A860-8604-D834-2E3F69F27C82}"/>
          </ac:spMkLst>
        </pc:spChg>
        <pc:spChg chg="add mod">
          <ac:chgData name="Happy ." userId="fbb54b2e85a3d530" providerId="LiveId" clId="{5690E091-5E07-4BEB-8332-5EBCF5EB270A}" dt="2025-10-25T04:46:31.243" v="802" actId="27636"/>
          <ac:spMkLst>
            <pc:docMk/>
            <pc:sldMk cId="646083394" sldId="266"/>
            <ac:spMk id="11" creationId="{A05601C8-0563-A0DB-FFC8-F3BAE7D5DAD2}"/>
          </ac:spMkLst>
        </pc:spChg>
        <pc:picChg chg="add del mod ord">
          <ac:chgData name="Happy ." userId="fbb54b2e85a3d530" providerId="LiveId" clId="{5690E091-5E07-4BEB-8332-5EBCF5EB270A}" dt="2025-10-24T22:46:56.071" v="123" actId="22"/>
          <ac:picMkLst>
            <pc:docMk/>
            <pc:sldMk cId="646083394" sldId="266"/>
            <ac:picMk id="7" creationId="{40AE2067-BAD7-986F-C6B2-32084FC134FE}"/>
          </ac:picMkLst>
        </pc:picChg>
        <pc:picChg chg="add del mod ord">
          <ac:chgData name="Happy ." userId="fbb54b2e85a3d530" providerId="LiveId" clId="{5690E091-5E07-4BEB-8332-5EBCF5EB270A}" dt="2025-10-25T04:31:30.749" v="761" actId="478"/>
          <ac:picMkLst>
            <pc:docMk/>
            <pc:sldMk cId="646083394" sldId="266"/>
            <ac:picMk id="9" creationId="{DDC38CF0-E845-5E15-5717-C877BB1B2FC9}"/>
          </ac:picMkLst>
        </pc:picChg>
        <pc:picChg chg="add mod">
          <ac:chgData name="Happy ." userId="fbb54b2e85a3d530" providerId="LiveId" clId="{5690E091-5E07-4BEB-8332-5EBCF5EB270A}" dt="2025-10-25T04:32:37.545" v="769" actId="14100"/>
          <ac:picMkLst>
            <pc:docMk/>
            <pc:sldMk cId="646083394" sldId="266"/>
            <ac:picMk id="6146" creationId="{B142B164-05E0-23AE-1556-13DAF95FA203}"/>
          </ac:picMkLst>
        </pc:picChg>
      </pc:sldChg>
      <pc:sldChg chg="addSp delSp modSp new del mod modClrScheme chgLayout">
        <pc:chgData name="Happy ." userId="fbb54b2e85a3d530" providerId="LiveId" clId="{5690E091-5E07-4BEB-8332-5EBCF5EB270A}" dt="2025-10-24T23:46:41.547" v="602" actId="47"/>
        <pc:sldMkLst>
          <pc:docMk/>
          <pc:sldMk cId="2339148046" sldId="267"/>
        </pc:sldMkLst>
        <pc:spChg chg="del">
          <ac:chgData name="Happy ." userId="fbb54b2e85a3d530" providerId="LiveId" clId="{5690E091-5E07-4BEB-8332-5EBCF5EB270A}" dt="2025-10-24T23:46:19.982" v="598" actId="478"/>
          <ac:spMkLst>
            <pc:docMk/>
            <pc:sldMk cId="2339148046" sldId="267"/>
            <ac:spMk id="2" creationId="{BEDFAAD9-EFED-069F-79B2-588365C7B237}"/>
          </ac:spMkLst>
        </pc:spChg>
        <pc:spChg chg="del">
          <ac:chgData name="Happy ." userId="fbb54b2e85a3d530" providerId="LiveId" clId="{5690E091-5E07-4BEB-8332-5EBCF5EB270A}" dt="2025-10-24T23:46:19.982" v="598" actId="478"/>
          <ac:spMkLst>
            <pc:docMk/>
            <pc:sldMk cId="2339148046" sldId="267"/>
            <ac:spMk id="3" creationId="{8585F891-7581-218E-058F-8DC8CC66C6B1}"/>
          </ac:spMkLst>
        </pc:spChg>
        <pc:spChg chg="add mod">
          <ac:chgData name="Happy ." userId="fbb54b2e85a3d530" providerId="LiveId" clId="{5690E091-5E07-4BEB-8332-5EBCF5EB270A}" dt="2025-10-24T23:46:20.916" v="599"/>
          <ac:spMkLst>
            <pc:docMk/>
            <pc:sldMk cId="2339148046" sldId="267"/>
            <ac:spMk id="4" creationId="{00EA330D-2E4D-34D3-13F9-00EEBAAF39AA}"/>
          </ac:spMkLst>
        </pc:spChg>
        <pc:spChg chg="add mod">
          <ac:chgData name="Happy ." userId="fbb54b2e85a3d530" providerId="LiveId" clId="{5690E091-5E07-4BEB-8332-5EBCF5EB270A}" dt="2025-10-24T23:46:20.916" v="599"/>
          <ac:spMkLst>
            <pc:docMk/>
            <pc:sldMk cId="2339148046" sldId="267"/>
            <ac:spMk id="5" creationId="{5A1C8BA5-837F-004B-BA1E-141D6BE14160}"/>
          </ac:spMkLst>
        </pc:spChg>
        <pc:spChg chg="add mod">
          <ac:chgData name="Happy ." userId="fbb54b2e85a3d530" providerId="LiveId" clId="{5690E091-5E07-4BEB-8332-5EBCF5EB270A}" dt="2025-10-24T23:46:20.916" v="599"/>
          <ac:spMkLst>
            <pc:docMk/>
            <pc:sldMk cId="2339148046" sldId="267"/>
            <ac:spMk id="6" creationId="{8F955B20-5B8A-3158-A288-2D6693C03214}"/>
          </ac:spMkLst>
        </pc:spChg>
        <pc:spChg chg="add mod">
          <ac:chgData name="Happy ." userId="fbb54b2e85a3d530" providerId="LiveId" clId="{5690E091-5E07-4BEB-8332-5EBCF5EB270A}" dt="2025-10-24T23:46:20.916" v="599"/>
          <ac:spMkLst>
            <pc:docMk/>
            <pc:sldMk cId="2339148046" sldId="267"/>
            <ac:spMk id="7" creationId="{69DCABDB-EA7D-3346-EED9-0AB82F673806}"/>
          </ac:spMkLst>
        </pc:spChg>
        <pc:spChg chg="add mod">
          <ac:chgData name="Happy ." userId="fbb54b2e85a3d530" providerId="LiveId" clId="{5690E091-5E07-4BEB-8332-5EBCF5EB270A}" dt="2025-10-24T23:46:20.916" v="599"/>
          <ac:spMkLst>
            <pc:docMk/>
            <pc:sldMk cId="2339148046" sldId="267"/>
            <ac:spMk id="12" creationId="{8704F305-5D28-1D1A-7C4A-77EBC5725287}"/>
          </ac:spMkLst>
        </pc:spChg>
        <pc:spChg chg="add mod">
          <ac:chgData name="Happy ." userId="fbb54b2e85a3d530" providerId="LiveId" clId="{5690E091-5E07-4BEB-8332-5EBCF5EB270A}" dt="2025-10-24T23:46:20.916" v="599"/>
          <ac:spMkLst>
            <pc:docMk/>
            <pc:sldMk cId="2339148046" sldId="267"/>
            <ac:spMk id="14" creationId="{97F27FC6-F991-836E-F149-7EBA255D4339}"/>
          </ac:spMkLst>
        </pc:spChg>
        <pc:picChg chg="add mod">
          <ac:chgData name="Happy ." userId="fbb54b2e85a3d530" providerId="LiveId" clId="{5690E091-5E07-4BEB-8332-5EBCF5EB270A}" dt="2025-10-24T23:46:20.916" v="599"/>
          <ac:picMkLst>
            <pc:docMk/>
            <pc:sldMk cId="2339148046" sldId="267"/>
            <ac:picMk id="8" creationId="{DE973C48-BB56-6A8D-6EDE-26F8DFAD71CE}"/>
          </ac:picMkLst>
        </pc:picChg>
        <pc:picChg chg="add mod">
          <ac:chgData name="Happy ." userId="fbb54b2e85a3d530" providerId="LiveId" clId="{5690E091-5E07-4BEB-8332-5EBCF5EB270A}" dt="2025-10-24T23:46:20.916" v="599"/>
          <ac:picMkLst>
            <pc:docMk/>
            <pc:sldMk cId="2339148046" sldId="267"/>
            <ac:picMk id="10" creationId="{F118CF80-5066-9AFD-BC0E-94224FB57C4F}"/>
          </ac:picMkLst>
        </pc:picChg>
        <pc:picChg chg="add mod">
          <ac:chgData name="Happy ." userId="fbb54b2e85a3d530" providerId="LiveId" clId="{5690E091-5E07-4BEB-8332-5EBCF5EB270A}" dt="2025-10-24T23:46:20.916" v="599"/>
          <ac:picMkLst>
            <pc:docMk/>
            <pc:sldMk cId="2339148046" sldId="267"/>
            <ac:picMk id="11" creationId="{67D4BB5D-D669-F716-4880-3EDA8F4C2872}"/>
          </ac:picMkLst>
        </pc:picChg>
        <pc:picChg chg="add mod">
          <ac:chgData name="Happy ." userId="fbb54b2e85a3d530" providerId="LiveId" clId="{5690E091-5E07-4BEB-8332-5EBCF5EB270A}" dt="2025-10-24T23:46:20.916" v="599"/>
          <ac:picMkLst>
            <pc:docMk/>
            <pc:sldMk cId="2339148046" sldId="267"/>
            <ac:picMk id="13" creationId="{15865CCD-2FCB-FEA9-5A7E-060CD1375516}"/>
          </ac:picMkLst>
        </pc:picChg>
      </pc:sldChg>
      <pc:sldChg chg="new del">
        <pc:chgData name="Happy ." userId="fbb54b2e85a3d530" providerId="LiveId" clId="{5690E091-5E07-4BEB-8332-5EBCF5EB270A}" dt="2025-10-24T23:57:23.863" v="650" actId="680"/>
        <pc:sldMkLst>
          <pc:docMk/>
          <pc:sldMk cId="2386251489" sldId="267"/>
        </pc:sldMkLst>
      </pc:sldChg>
    </pc:docChg>
  </pc:docChgLst>
  <pc:docChgLst>
    <pc:chgData name="Nithin Kumar" userId="fbb54b2e85a3d530" providerId="LiveId" clId="{5690E091-5E07-4BEB-8332-5EBCF5EB270A}"/>
    <pc:docChg chg="undo custSel modSld">
      <pc:chgData name="Nithin Kumar" userId="fbb54b2e85a3d530" providerId="LiveId" clId="{5690E091-5E07-4BEB-8332-5EBCF5EB270A}" dt="2025-09-22T07:47:57.974" v="714" actId="404"/>
      <pc:docMkLst>
        <pc:docMk/>
      </pc:docMkLst>
      <pc:sldChg chg="addSp delSp modSp mod">
        <pc:chgData name="Nithin Kumar" userId="fbb54b2e85a3d530" providerId="LiveId" clId="{5690E091-5E07-4BEB-8332-5EBCF5EB270A}" dt="2025-09-22T07:43:47.156" v="709" actId="1076"/>
        <pc:sldMkLst>
          <pc:docMk/>
          <pc:sldMk cId="0" sldId="256"/>
        </pc:sldMkLst>
      </pc:sldChg>
      <pc:sldChg chg="addSp delSp modSp mod">
        <pc:chgData name="Nithin Kumar" userId="fbb54b2e85a3d530" providerId="LiveId" clId="{5690E091-5E07-4BEB-8332-5EBCF5EB270A}" dt="2025-09-22T07:02:36.660" v="512" actId="2085"/>
        <pc:sldMkLst>
          <pc:docMk/>
          <pc:sldMk cId="0" sldId="257"/>
        </pc:sldMkLst>
      </pc:sldChg>
      <pc:sldChg chg="delSp modSp mod">
        <pc:chgData name="Nithin Kumar" userId="fbb54b2e85a3d530" providerId="LiveId" clId="{5690E091-5E07-4BEB-8332-5EBCF5EB270A}" dt="2025-09-22T07:35:46.276" v="662" actId="207"/>
        <pc:sldMkLst>
          <pc:docMk/>
          <pc:sldMk cId="0" sldId="258"/>
        </pc:sldMkLst>
      </pc:sldChg>
      <pc:sldChg chg="addSp modSp mod">
        <pc:chgData name="Nithin Kumar" userId="fbb54b2e85a3d530" providerId="LiveId" clId="{5690E091-5E07-4BEB-8332-5EBCF5EB270A}" dt="2025-09-22T07:34:24.386" v="661" actId="207"/>
        <pc:sldMkLst>
          <pc:docMk/>
          <pc:sldMk cId="0" sldId="259"/>
        </pc:sldMkLst>
      </pc:sldChg>
      <pc:sldChg chg="addSp delSp modSp mod">
        <pc:chgData name="Nithin Kumar" userId="fbb54b2e85a3d530" providerId="LiveId" clId="{5690E091-5E07-4BEB-8332-5EBCF5EB270A}" dt="2025-09-22T07:36:42.947" v="665" actId="2085"/>
        <pc:sldMkLst>
          <pc:docMk/>
          <pc:sldMk cId="0" sldId="260"/>
        </pc:sldMkLst>
      </pc:sldChg>
      <pc:sldChg chg="addSp modSp mod">
        <pc:chgData name="Nithin Kumar" userId="fbb54b2e85a3d530" providerId="LiveId" clId="{5690E091-5E07-4BEB-8332-5EBCF5EB270A}" dt="2025-09-22T07:36:37.259" v="664" actId="207"/>
        <pc:sldMkLst>
          <pc:docMk/>
          <pc:sldMk cId="0" sldId="261"/>
        </pc:sldMkLst>
      </pc:sldChg>
      <pc:sldChg chg="modSp mod">
        <pc:chgData name="Nithin Kumar" userId="fbb54b2e85a3d530" providerId="LiveId" clId="{5690E091-5E07-4BEB-8332-5EBCF5EB270A}" dt="2025-09-22T07:13:51.421" v="596" actId="207"/>
        <pc:sldMkLst>
          <pc:docMk/>
          <pc:sldMk cId="0" sldId="262"/>
        </pc:sldMkLst>
      </pc:sldChg>
      <pc:sldChg chg="addSp delSp modSp mod">
        <pc:chgData name="Nithin Kumar" userId="fbb54b2e85a3d530" providerId="LiveId" clId="{5690E091-5E07-4BEB-8332-5EBCF5EB270A}" dt="2025-09-22T07:16:10.090" v="620" actId="113"/>
        <pc:sldMkLst>
          <pc:docMk/>
          <pc:sldMk cId="0" sldId="263"/>
        </pc:sldMkLst>
      </pc:sldChg>
      <pc:sldChg chg="addSp modSp mod">
        <pc:chgData name="Nithin Kumar" userId="fbb54b2e85a3d530" providerId="LiveId" clId="{5690E091-5E07-4BEB-8332-5EBCF5EB270A}" dt="2025-09-22T07:17:45.339" v="636" actId="207"/>
        <pc:sldMkLst>
          <pc:docMk/>
          <pc:sldMk cId="0" sldId="264"/>
        </pc:sldMkLst>
      </pc:sldChg>
      <pc:sldChg chg="addSp delSp modSp mod">
        <pc:chgData name="Nithin Kumar" userId="fbb54b2e85a3d530" providerId="LiveId" clId="{5690E091-5E07-4BEB-8332-5EBCF5EB270A}" dt="2025-09-22T07:47:57.974" v="714" actId="404"/>
        <pc:sldMkLst>
          <pc:docMk/>
          <pc:sldMk cId="0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F2A1C-400C-423B-A086-03B9C5F5C897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7A8DB-AC41-4C4E-9BAA-C5011CD3E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6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7A8DB-AC41-4C4E-9BAA-C5011CD3ECF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841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7A8DB-AC41-4C4E-9BAA-C5011CD3ECF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05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77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31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646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8146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707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05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735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06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66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96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99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85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06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02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65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27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51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B969D5-6AE1-62E5-13A0-F10CCEBC5285}"/>
              </a:ext>
            </a:extLst>
          </p:cNvPr>
          <p:cNvSpPr/>
          <p:nvPr/>
        </p:nvSpPr>
        <p:spPr>
          <a:xfrm>
            <a:off x="914400" y="692989"/>
            <a:ext cx="10515600" cy="685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bject 2"/>
          <p:cNvSpPr txBox="1"/>
          <p:nvPr/>
        </p:nvSpPr>
        <p:spPr>
          <a:xfrm>
            <a:off x="571500" y="609600"/>
            <a:ext cx="11201400" cy="2541721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algn="ctr"/>
            <a:r>
              <a:rPr lang="en-US" sz="2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Municipal Fund Allocations And Project Progress System</a:t>
            </a:r>
            <a:br>
              <a:rPr lang="en-US" sz="3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</a:br>
            <a:endParaRPr lang="en-US" sz="3200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From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 UNIVERSITY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Team Name 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6" name="object 6"/>
          <p:cNvSpPr txBox="1"/>
          <p:nvPr/>
        </p:nvSpPr>
        <p:spPr>
          <a:xfrm>
            <a:off x="533400" y="4267200"/>
            <a:ext cx="11430000" cy="751488"/>
          </a:xfrm>
          <a:prstGeom prst="rect">
            <a:avLst/>
          </a:prstGeom>
          <a:solidFill>
            <a:schemeClr val="accent5"/>
          </a:solidFill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Welcome to our presentation on the Municipal Fund Allocations and project progress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System. we will introduce our innovative project.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VOLUME – II )">
            <a:extLst>
              <a:ext uri="{FF2B5EF4-FFF2-40B4-BE49-F238E27FC236}">
                <a16:creationId xmlns:a16="http://schemas.microsoft.com/office/drawing/2014/main" id="{F738405A-5E16-08F6-583E-3049A6CC8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0"/>
            <a:ext cx="4191000" cy="240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31710"/>
            <a:ext cx="8610600" cy="551553"/>
          </a:xfrm>
          <a:prstGeom prst="rect">
            <a:avLst/>
          </a:prstGeom>
        </p:spPr>
        <p:txBody>
          <a:bodyPr vert="horz" wrap="square" lIns="0" tIns="107307" rIns="0" bIns="0" rtlCol="0">
            <a:spAutoFit/>
          </a:bodyPr>
          <a:lstStyle/>
          <a:p>
            <a:pPr algn="ctr"/>
            <a:r>
              <a:rPr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Uniqueness &amp; Innovation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918" y="696644"/>
            <a:ext cx="707108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Distinctive Aspects of Our Approach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4465" y="5717644"/>
            <a:ext cx="11863070" cy="74443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wrap="square" lIns="0" tIns="5715" rIns="0" bIns="0" rtlCol="0">
            <a:spAutoFit/>
          </a:bodyPr>
          <a:lstStyle/>
          <a:p>
            <a:r>
              <a:rPr lang="en-US" sz="1600" b="1" dirty="0"/>
              <a:t>“</a:t>
            </a:r>
            <a:r>
              <a:rPr lang="en-US" sz="1600" b="1" dirty="0">
                <a:solidFill>
                  <a:srgbClr val="7030A0"/>
                </a:solidFill>
              </a:rPr>
              <a:t>Currently, municipal </a:t>
            </a:r>
            <a:r>
              <a:rPr lang="en-US" sz="1600" dirty="0"/>
              <a:t>fund tracking is </a:t>
            </a:r>
            <a:r>
              <a:rPr lang="en-US" sz="1600" b="1" dirty="0"/>
              <a:t>manual and inefficient</a:t>
            </a:r>
            <a:r>
              <a:rPr lang="en-US" sz="1600" dirty="0"/>
              <a:t>, leading to </a:t>
            </a:r>
            <a:r>
              <a:rPr lang="en-US" sz="1600" b="1" dirty="0">
                <a:solidFill>
                  <a:srgbClr val="FFC000"/>
                </a:solidFill>
              </a:rPr>
              <a:t>errors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FFC000"/>
                </a:solidFill>
              </a:rPr>
              <a:t>delays</a:t>
            </a:r>
            <a:r>
              <a:rPr lang="en-US" sz="1600" b="1" dirty="0"/>
              <a:t>, and </a:t>
            </a:r>
            <a:r>
              <a:rPr lang="en-US" sz="1600" b="1" dirty="0">
                <a:solidFill>
                  <a:srgbClr val="002060"/>
                </a:solidFill>
              </a:rPr>
              <a:t>mismanagement</a:t>
            </a:r>
            <a:r>
              <a:rPr lang="en-US" sz="1600" dirty="0"/>
              <a:t>. Citizens can’t see how funds are used, which </a:t>
            </a:r>
            <a:r>
              <a:rPr lang="en-US" sz="1600" b="1" dirty="0">
                <a:solidFill>
                  <a:srgbClr val="0070C0"/>
                </a:solidFill>
              </a:rPr>
              <a:t>reduces trust</a:t>
            </a:r>
            <a:r>
              <a:rPr lang="en-US" sz="1600" dirty="0">
                <a:solidFill>
                  <a:srgbClr val="0070C0"/>
                </a:solidFill>
              </a:rPr>
              <a:t>. </a:t>
            </a:r>
            <a:r>
              <a:rPr lang="en-US" sz="1600" dirty="0"/>
              <a:t>We need a </a:t>
            </a:r>
            <a:r>
              <a:rPr lang="en-US" sz="1600" b="1" dirty="0">
                <a:solidFill>
                  <a:srgbClr val="92D050"/>
                </a:solidFill>
              </a:rPr>
              <a:t>transparent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automated system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/>
              <a:t>to ensure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accountability and clarity</a:t>
            </a:r>
            <a:r>
              <a:rPr lang="en-US" sz="1600" dirty="0"/>
              <a:t>.”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DE5DE-04AC-C589-4BB6-2CB5D559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82038"/>
            <a:ext cx="1143000" cy="122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7963D-3486-81F7-42FD-E65C7E5A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4" t="4073" r="1082"/>
          <a:stretch>
            <a:fillRect/>
          </a:stretch>
        </p:blipFill>
        <p:spPr>
          <a:xfrm>
            <a:off x="164465" y="1600200"/>
            <a:ext cx="11646536" cy="35896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03050" y="76200"/>
            <a:ext cx="10460168" cy="1511952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  </a:t>
            </a:r>
            <a:r>
              <a:rPr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Conclusion</a:t>
            </a:r>
            <a:r>
              <a:rPr lang="en-I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&amp; Next Steps</a:t>
            </a:r>
          </a:p>
          <a:p>
            <a:pPr algn="ctr"/>
            <a:endParaRPr lang="en-IN" sz="3200" b="1" dirty="0"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sz="24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Directions and Acknowledgments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5F04AC-B9FB-5449-1F39-F24B4211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42"/>
          <a:stretch>
            <a:fillRect/>
          </a:stretch>
        </p:blipFill>
        <p:spPr>
          <a:xfrm>
            <a:off x="525864" y="4404882"/>
            <a:ext cx="5780028" cy="15119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7E5509-7E29-0BAA-A08E-F48F85D18483}"/>
              </a:ext>
            </a:extLst>
          </p:cNvPr>
          <p:cNvSpPr txBox="1"/>
          <p:nvPr/>
        </p:nvSpPr>
        <p:spPr>
          <a:xfrm>
            <a:off x="6477000" y="1828800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Thank you</a:t>
            </a:r>
            <a:endParaRPr lang="en-IN" sz="8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F3EFF-1181-E53D-5940-8F9F588D33AF}"/>
              </a:ext>
            </a:extLst>
          </p:cNvPr>
          <p:cNvSpPr txBox="1"/>
          <p:nvPr/>
        </p:nvSpPr>
        <p:spPr>
          <a:xfrm>
            <a:off x="6629400" y="3120182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United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K. Nithin Kumar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G. Harshitha 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J. vyshnavi 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B. Shiva Sai 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D. Aakarsh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 University</a:t>
            </a:r>
            <a:endParaRPr lang="en-IN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6601" y="151188"/>
            <a:ext cx="6019800" cy="600541"/>
          </a:xfrm>
          <a:prstGeom prst="rect">
            <a:avLst/>
          </a:prstGeom>
          <a:ln w="28575">
            <a:noFill/>
            <a:prstDash val="dashDot"/>
          </a:ln>
        </p:spPr>
        <p:txBody>
          <a:bodyPr vert="horz" wrap="square" lIns="0" tIns="100957" rIns="0" bIns="0" rtlCol="0">
            <a:spAutoFit/>
          </a:bodyPr>
          <a:lstStyle/>
          <a:p>
            <a:pPr algn="l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2400" y="5370472"/>
            <a:ext cx="11887199" cy="931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wrap="square" lIns="0" tIns="8255" rIns="0" bIns="0" rtlCol="0">
            <a:spAutoFit/>
          </a:bodyPr>
          <a:lstStyle/>
          <a:p>
            <a:r>
              <a:rPr lang="en-US" sz="2000" dirty="0"/>
              <a:t>We identified a major issue — the </a:t>
            </a:r>
            <a:r>
              <a:rPr lang="en-US" sz="2000" b="1" dirty="0">
                <a:solidFill>
                  <a:srgbClr val="FF0000"/>
                </a:solidFill>
              </a:rPr>
              <a:t>lack of transparency </a:t>
            </a:r>
            <a:r>
              <a:rPr lang="en-US" sz="2000" dirty="0"/>
              <a:t>in how municipal funds are allocated and used . This often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leads to inefficiency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FF00"/>
                </a:solidFill>
              </a:rPr>
              <a:t>mismanagement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C000"/>
                </a:solidFill>
              </a:rPr>
              <a:t>loss of public trust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When citizens can’t see where </a:t>
            </a:r>
            <a:r>
              <a:rPr lang="en-US" sz="2000" b="1" dirty="0">
                <a:solidFill>
                  <a:srgbClr val="00B050"/>
                </a:solidFill>
                <a:highlight>
                  <a:srgbClr val="C0C0C0"/>
                </a:highlight>
              </a:rPr>
              <a:t>money</a:t>
            </a:r>
            <a:r>
              <a:rPr lang="en-US" sz="2000" dirty="0"/>
              <a:t> goes, they start losing confidence in </a:t>
            </a:r>
            <a:r>
              <a:rPr lang="en-US" sz="2000" b="1" dirty="0">
                <a:solidFill>
                  <a:srgbClr val="92D050"/>
                </a:solidFill>
              </a:rPr>
              <a:t>local governance.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2EF9B-991A-BB56-BA67-E640F30E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11430000" cy="3327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3120" y="120541"/>
            <a:ext cx="6559132" cy="568744"/>
          </a:xfrm>
          <a:prstGeom prst="rect">
            <a:avLst/>
          </a:prstGeom>
          <a:ln w="28575">
            <a:noFill/>
            <a:prstDash val="dashDot"/>
          </a:ln>
        </p:spPr>
        <p:txBody>
          <a:bodyPr vert="horz" wrap="square" lIns="0" tIns="14604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Proposed 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5900" y="851386"/>
            <a:ext cx="77661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Chain: </a:t>
            </a:r>
            <a:endParaRPr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941" y="5643572"/>
            <a:ext cx="11163300" cy="8425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vert="horz" wrap="square" lIns="0" tIns="11430" rIns="0" bIns="0" rtlCol="0">
            <a:spAutoFit/>
          </a:bodyPr>
          <a:lstStyle/>
          <a:p>
            <a:r>
              <a:rPr lang="en-US" dirty="0"/>
              <a:t>Right now, tracking municipal funds is </a:t>
            </a:r>
            <a:r>
              <a:rPr lang="en-US" b="1" dirty="0">
                <a:solidFill>
                  <a:srgbClr val="C00000"/>
                </a:solidFill>
              </a:rPr>
              <a:t>slow and error-prone</a:t>
            </a:r>
            <a:r>
              <a:rPr lang="en-US" dirty="0"/>
              <a:t>. Manual processes cause </a:t>
            </a:r>
            <a:r>
              <a:rPr lang="en-US" b="1" dirty="0">
                <a:solidFill>
                  <a:srgbClr val="0909E7"/>
                </a:solidFill>
              </a:rPr>
              <a:t>delays, misuse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909E7"/>
                </a:solidFill>
              </a:rPr>
              <a:t>even corruption</a:t>
            </a:r>
            <a:r>
              <a:rPr lang="en-US" dirty="0"/>
              <a:t>, while lack of proper training leads to mistakes. Political influence can also skew decisions. This reduces </a:t>
            </a:r>
            <a:r>
              <a:rPr lang="en-US" b="1" dirty="0">
                <a:solidFill>
                  <a:srgbClr val="FFC000"/>
                </a:solidFill>
              </a:rPr>
              <a:t>citizen trust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and makes resource tracking very difficult.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87685-BEE5-11B9-8B30-D534CEB65E41}"/>
              </a:ext>
            </a:extLst>
          </p:cNvPr>
          <p:cNvSpPr txBox="1"/>
          <p:nvPr/>
        </p:nvSpPr>
        <p:spPr>
          <a:xfrm>
            <a:off x="408247" y="1829505"/>
            <a:ext cx="33523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Launch a public, mobile-friendly transparency portal backed by blockchain so residents can see live allocations and spending per project. Each line item shows budget vs. spent, milestone status, and verifiable proofs (IPFS receipts + transaction hash), with simple summaries, multilingual support, and optional email/SMS alerts.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BE805-1749-25C9-4134-1A39E45CE4F6}"/>
              </a:ext>
            </a:extLst>
          </p:cNvPr>
          <p:cNvSpPr txBox="1"/>
          <p:nvPr/>
        </p:nvSpPr>
        <p:spPr>
          <a:xfrm>
            <a:off x="4720322" y="1847258"/>
            <a:ext cx="35047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Replace spreadsheets and paper with a role-based e-workflow that records every action (create, approve, disburse, verify) as on-chain events. Field officers capture geo-tagged evidence, invoices are auto-reconciled against approvals, and smart validations prevent errors, cutting delays and tampering.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A1EBD-9ED4-61B2-138D-B71CCA1CC3E7}"/>
              </a:ext>
            </a:extLst>
          </p:cNvPr>
          <p:cNvSpPr txBox="1"/>
          <p:nvPr/>
        </p:nvSpPr>
        <p:spPr>
          <a:xfrm>
            <a:off x="8610600" y="1708758"/>
            <a:ext cx="33523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Deploy an end-to-end accountability stack: smart contracts enforce budget caps and rules, documents are stored on IPFS with hashes on-chain, and every transaction is additionally anchored cross-chain for immutability. A real-time audit log and periodic Merkle snapshots provide tamper-evident oversight at city and state levels.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208CD-F165-EC12-CFA4-EEFA23C951E3}"/>
              </a:ext>
            </a:extLst>
          </p:cNvPr>
          <p:cNvSpPr txBox="1"/>
          <p:nvPr/>
        </p:nvSpPr>
        <p:spPr>
          <a:xfrm>
            <a:off x="144647" y="1455434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Limited Visibility for Citizens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1F82D-B864-E4E7-B1A1-F9C565B8C4D6}"/>
              </a:ext>
            </a:extLst>
          </p:cNvPr>
          <p:cNvSpPr txBox="1"/>
          <p:nvPr/>
        </p:nvSpPr>
        <p:spPr>
          <a:xfrm>
            <a:off x="4377624" y="1424656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Manual Tracking Issues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CD55C-4851-76D1-27CC-FE6B762349C5}"/>
              </a:ext>
            </a:extLst>
          </p:cNvPr>
          <p:cNvSpPr txBox="1"/>
          <p:nvPr/>
        </p:nvSpPr>
        <p:spPr>
          <a:xfrm>
            <a:off x="8305563" y="1163046"/>
            <a:ext cx="396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Need for a Reliable Tracking System</a:t>
            </a:r>
            <a:endParaRPr lang="en-IN" sz="1600" b="1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CE7BA0-A860-8604-D834-2E3F69F27C82}"/>
              </a:ext>
            </a:extLst>
          </p:cNvPr>
          <p:cNvSpPr txBox="1"/>
          <p:nvPr/>
        </p:nvSpPr>
        <p:spPr>
          <a:xfrm>
            <a:off x="3124200" y="762000"/>
            <a:ext cx="1097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in Fund Allocation</a:t>
            </a:r>
            <a:b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200" b="1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Blockchain Insights with Crypto APIs Suite for Wallet Monitoring, Webhooks,  and EVM Chain Support">
            <a:extLst>
              <a:ext uri="{FF2B5EF4-FFF2-40B4-BE49-F238E27FC236}">
                <a16:creationId xmlns:a16="http://schemas.microsoft.com/office/drawing/2014/main" id="{B142B164-05E0-23AE-1556-13DAF95FA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12800"/>
          <a:stretch>
            <a:fillRect/>
          </a:stretch>
        </p:blipFill>
        <p:spPr bwMode="auto">
          <a:xfrm>
            <a:off x="6934200" y="2133600"/>
            <a:ext cx="4995977" cy="33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5601C8-0563-A0DB-FFC8-F3BAE7D5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78" y="1524000"/>
            <a:ext cx="6687522" cy="50292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Introduction to the Blockchain Solution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Blockchain technology offers a decentralized and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method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municipal funds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ensuring that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transactions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recorded in an immutable ledger accessible to all stakeholders.</a:t>
            </a:r>
          </a:p>
          <a:p>
            <a:r>
              <a:rPr lang="en-US" sz="1800" b="1" dirty="0">
                <a:latin typeface="Arial Black" panose="020B0A04020102020204" pitchFamily="34" charset="0"/>
              </a:rPr>
              <a:t>Real-Time Monitoring via Public Dashboard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public dashboard provides citizens with real-time insights into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 allocation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expenditure, fostering transparency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 Black" panose="020B0A04020102020204" pitchFamily="34" charset="0"/>
              </a:rPr>
              <a:t>Immutable Records from Allocation to Expenditure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 of blockchain ensures that all records related to fund allocation and expenditure are tamper-proof, providing a reliable audit trail that enhances accountability</a:t>
            </a:r>
            <a:r>
              <a:rPr lang="en-US" sz="2000" dirty="0"/>
              <a:t>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4608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56424"/>
            <a:ext cx="10439400" cy="464919"/>
          </a:xfrm>
          <a:prstGeom prst="rect">
            <a:avLst/>
          </a:prstGeom>
          <a:ln w="38100">
            <a:noFill/>
            <a:prstDash val="sysDot"/>
          </a:ln>
        </p:spPr>
        <p:txBody>
          <a:bodyPr vert="horz" wrap="square" lIns="0" tIns="76375" rIns="0" bIns="0" rtlCol="0">
            <a:spAutoFit/>
          </a:bodyPr>
          <a:lstStyle/>
          <a:p>
            <a:pPr algn="ctr"/>
            <a:r>
              <a:rPr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System Architecture (LLD Block Diagram)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711686"/>
            <a:ext cx="716280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the System Components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342E579-6986-D596-BD10-D34B3C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721" y="1485039"/>
            <a:ext cx="57024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/>
              <a:t>App &amp; Dashboard –</a:t>
            </a:r>
            <a:r>
              <a:rPr lang="en-IN" sz="2000" dirty="0"/>
              <a:t> Input, </a:t>
            </a:r>
            <a:r>
              <a:rPr lang="en-IN" sz="2000" dirty="0">
                <a:solidFill>
                  <a:schemeClr val="accent6"/>
                </a:solidFill>
              </a:rPr>
              <a:t>monitor</a:t>
            </a:r>
            <a:r>
              <a:rPr lang="en-IN" sz="2000" dirty="0"/>
              <a:t>, reports</a:t>
            </a:r>
          </a:p>
          <a:p>
            <a:endParaRPr lang="en-IN" sz="2000" dirty="0"/>
          </a:p>
          <a:p>
            <a:r>
              <a:rPr lang="en-IN" sz="2000" b="1" dirty="0"/>
              <a:t>IoT &amp; AI –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collection</a:t>
            </a:r>
            <a:r>
              <a:rPr lang="en-IN" sz="2000" dirty="0"/>
              <a:t>, project analytics</a:t>
            </a:r>
          </a:p>
          <a:p>
            <a:endParaRPr lang="en-IN" sz="2000" dirty="0"/>
          </a:p>
          <a:p>
            <a:r>
              <a:rPr lang="en-IN" sz="2000" b="1" dirty="0"/>
              <a:t>Alerts Engine –</a:t>
            </a:r>
            <a:r>
              <a:rPr lang="en-IN" sz="2000" dirty="0"/>
              <a:t> Early alerts, </a:t>
            </a:r>
            <a:r>
              <a:rPr lang="en-IN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notifications</a:t>
            </a:r>
          </a:p>
          <a:p>
            <a:endParaRPr lang="en-IN" sz="2000" dirty="0"/>
          </a:p>
          <a:p>
            <a:r>
              <a:rPr lang="en-IN" sz="2000" b="1" dirty="0"/>
              <a:t>Recommendations –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FFC000"/>
                </a:solidFill>
              </a:rPr>
              <a:t>Smart insights</a:t>
            </a:r>
            <a:r>
              <a:rPr lang="en-IN" sz="2000" dirty="0"/>
              <a:t>, </a:t>
            </a:r>
            <a:r>
              <a:rPr lang="en-IN" sz="2000" dirty="0">
                <a:solidFill>
                  <a:srgbClr val="00B050"/>
                </a:solidFill>
              </a:rPr>
              <a:t>fund optimization</a:t>
            </a:r>
          </a:p>
          <a:p>
            <a:endParaRPr lang="en-IN" sz="2000" dirty="0"/>
          </a:p>
          <a:p>
            <a:r>
              <a:rPr lang="en-IN" sz="2000" b="1" dirty="0"/>
              <a:t>Database –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profiles</a:t>
            </a:r>
            <a:r>
              <a:rPr lang="en-IN" sz="2000" dirty="0"/>
              <a:t>, fund data</a:t>
            </a:r>
          </a:p>
          <a:p>
            <a:endParaRPr lang="en-IN" sz="2000" dirty="0"/>
          </a:p>
          <a:p>
            <a:r>
              <a:rPr lang="en-IN" sz="2000" b="1" dirty="0"/>
              <a:t>Blockchain –</a:t>
            </a:r>
            <a:r>
              <a:rPr lang="en-IN" sz="2000" dirty="0"/>
              <a:t> Secure and </a:t>
            </a:r>
            <a:r>
              <a:rPr lang="en-I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immutable records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CEF50-7A9D-836B-E2CF-850B88BE8B25}"/>
              </a:ext>
            </a:extLst>
          </p:cNvPr>
          <p:cNvSpPr txBox="1"/>
          <p:nvPr/>
        </p:nvSpPr>
        <p:spPr>
          <a:xfrm>
            <a:off x="3162300" y="3765560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Ayurvedic</a:t>
            </a:r>
            <a:endParaRPr lang="en-IN" sz="900" dirty="0"/>
          </a:p>
        </p:txBody>
      </p:sp>
      <p:sp>
        <p:nvSpPr>
          <p:cNvPr id="5" name="AutoShape 2" descr="Image of ">
            <a:extLst>
              <a:ext uri="{FF2B5EF4-FFF2-40B4-BE49-F238E27FC236}">
                <a16:creationId xmlns:a16="http://schemas.microsoft.com/office/drawing/2014/main" id="{37B42CE5-2B09-E245-E9E9-2EA933D9D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90C6B1-01F3-18D4-5368-54657CB45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14445"/>
          <a:stretch>
            <a:fillRect/>
          </a:stretch>
        </p:blipFill>
        <p:spPr>
          <a:xfrm>
            <a:off x="798917" y="1309430"/>
            <a:ext cx="5638800" cy="4787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8600" y="14135"/>
            <a:ext cx="3733800" cy="561516"/>
          </a:xfrm>
          <a:prstGeom prst="rect">
            <a:avLst/>
          </a:prstGeom>
          <a:ln w="28575">
            <a:noFill/>
            <a:prstDash val="sysDash"/>
          </a:ln>
        </p:spPr>
        <p:txBody>
          <a:bodyPr vert="horz" wrap="square" lIns="0" tIns="117173" rIns="0" bIns="0" rtlCol="0">
            <a:spAutoFit/>
          </a:bodyPr>
          <a:lstStyle/>
          <a:p>
            <a:pPr algn="ctr"/>
            <a:r>
              <a:rPr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0600" y="539925"/>
            <a:ext cx="81227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sz="24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Functionalities of the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B9A494-A7DD-DDA3-00B0-916667AE5924}"/>
              </a:ext>
            </a:extLst>
          </p:cNvPr>
          <p:cNvSpPr txBox="1"/>
          <p:nvPr/>
        </p:nvSpPr>
        <p:spPr>
          <a:xfrm>
            <a:off x="152787" y="5971587"/>
            <a:ext cx="11886425" cy="6463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AI-powered prediction, IoT integration, preventive alerts, and personalized wellness plans.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recommendations (</a:t>
            </a:r>
            <a:r>
              <a:rPr lang="en-US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Ayurveda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medicine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doctor-patient dashboard, and knowledge graph support.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9D0C4-9E39-F221-487A-C33D5A6BA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 r="4348"/>
          <a:stretch>
            <a:fillRect/>
          </a:stretch>
        </p:blipFill>
        <p:spPr>
          <a:xfrm>
            <a:off x="1828800" y="914400"/>
            <a:ext cx="821245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3039" y="73269"/>
            <a:ext cx="2667000" cy="538666"/>
          </a:xfrm>
          <a:prstGeom prst="rect">
            <a:avLst/>
          </a:prstGeom>
          <a:ln w="38100">
            <a:noFill/>
            <a:prstDash val="sysDash"/>
          </a:ln>
        </p:spPr>
        <p:txBody>
          <a:bodyPr vert="horz" wrap="square" lIns="0" tIns="94544" rIns="0" bIns="0" rtlCol="0">
            <a:spAutoFit/>
          </a:bodyPr>
          <a:lstStyle/>
          <a:p>
            <a:pPr algn="ctr"/>
            <a:r>
              <a:rPr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Tech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5BB42-C0E9-8677-995A-133B36F6E275}"/>
              </a:ext>
            </a:extLst>
          </p:cNvPr>
          <p:cNvSpPr txBox="1"/>
          <p:nvPr/>
        </p:nvSpPr>
        <p:spPr>
          <a:xfrm>
            <a:off x="304800" y="620324"/>
            <a:ext cx="922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lumMod val="85000"/>
                  </a:schemeClr>
                </a:solidFill>
              </a:rPr>
              <a:t>Technological Framework Supporting the System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7172EB9-FA0D-51B4-C835-EEE464D94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91200"/>
            <a:ext cx="13111282" cy="6463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system utilizes a diverse technological stack including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Node.js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React Native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  <a:r>
              <a:rPr lang="en-US" altLang="en-US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/Firebase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Neo4j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 secure and efficient he.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428F81-EBD6-BCCD-AE26-7A4F1C340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7" b="-13777"/>
          <a:stretch>
            <a:fillRect/>
          </a:stretch>
        </p:blipFill>
        <p:spPr>
          <a:xfrm>
            <a:off x="1676400" y="1179857"/>
            <a:ext cx="845820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0373" y="5457344"/>
            <a:ext cx="12178030" cy="123111"/>
          </a:xfrm>
          <a:custGeom>
            <a:avLst/>
            <a:gdLst/>
            <a:ahLst/>
            <a:cxnLst/>
            <a:rect l="l" t="t" r="r" b="b"/>
            <a:pathLst>
              <a:path w="12178030" h="74295">
                <a:moveTo>
                  <a:pt x="12177814" y="42506"/>
                </a:moveTo>
                <a:lnTo>
                  <a:pt x="0" y="42506"/>
                </a:lnTo>
                <a:lnTo>
                  <a:pt x="0" y="73685"/>
                </a:lnTo>
                <a:lnTo>
                  <a:pt x="12177814" y="73685"/>
                </a:lnTo>
                <a:lnTo>
                  <a:pt x="12177814" y="42506"/>
                </a:lnTo>
                <a:close/>
              </a:path>
              <a:path w="12178030" h="74295">
                <a:moveTo>
                  <a:pt x="12177814" y="0"/>
                </a:moveTo>
                <a:lnTo>
                  <a:pt x="0" y="0"/>
                </a:lnTo>
                <a:lnTo>
                  <a:pt x="0" y="31165"/>
                </a:lnTo>
                <a:lnTo>
                  <a:pt x="12177814" y="31165"/>
                </a:lnTo>
                <a:lnTo>
                  <a:pt x="12177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>
            <a:endParaRPr sz="8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2600" y="40655"/>
            <a:ext cx="8610600" cy="611768"/>
          </a:xfrm>
          <a:prstGeom prst="rect">
            <a:avLst/>
          </a:prstGeom>
        </p:spPr>
        <p:txBody>
          <a:bodyPr vert="horz" wrap="square" lIns="0" tIns="166939" rIns="0" bIns="0" rtlCol="0">
            <a:spAutoFit/>
          </a:bodyPr>
          <a:lstStyle/>
          <a:p>
            <a:pPr algn="ctr"/>
            <a:r>
              <a:rPr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Data Flow Diagram (LLD)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2000" y="775534"/>
            <a:ext cx="7059886" cy="44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Flow of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6F827-9549-6452-54AC-56F8D05AE2DE}"/>
              </a:ext>
            </a:extLst>
          </p:cNvPr>
          <p:cNvSpPr txBox="1"/>
          <p:nvPr/>
        </p:nvSpPr>
        <p:spPr>
          <a:xfrm>
            <a:off x="307321" y="5897800"/>
            <a:ext cx="11486116" cy="6463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diagram shows how </a:t>
            </a:r>
            <a:r>
              <a:rPr lang="en-US" b="1" dirty="0">
                <a:solidFill>
                  <a:srgbClr val="0909E7"/>
                </a:solidFill>
              </a:rPr>
              <a:t>municipal data flows</a:t>
            </a:r>
            <a:r>
              <a:rPr lang="en-US" b="1" dirty="0"/>
              <a:t> </a:t>
            </a:r>
            <a:r>
              <a:rPr lang="en-US" dirty="0"/>
              <a:t>through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blockchain</a:t>
            </a:r>
            <a:r>
              <a:rPr lang="en-US" dirty="0"/>
              <a:t> for </a:t>
            </a:r>
            <a:r>
              <a:rPr lang="en-US" b="1" dirty="0">
                <a:solidFill>
                  <a:srgbClr val="0070C0"/>
                </a:solidFill>
              </a:rPr>
              <a:t>secure recording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transparency</a:t>
            </a:r>
            <a:r>
              <a:rPr lang="en-US" dirty="0"/>
              <a:t>, user </a:t>
            </a:r>
            <a:r>
              <a:rPr lang="en-US" b="1" dirty="0">
                <a:solidFill>
                  <a:schemeClr val="accent3"/>
                </a:solidFill>
              </a:rPr>
              <a:t>dashboards</a:t>
            </a:r>
            <a:r>
              <a:rPr lang="en-US" dirty="0"/>
              <a:t>, and 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feedback-driven</a:t>
            </a:r>
            <a:r>
              <a:rPr lang="en-US" dirty="0"/>
              <a:t> continuous </a:t>
            </a:r>
            <a:r>
              <a:rPr lang="en-US" b="1" dirty="0">
                <a:solidFill>
                  <a:srgbClr val="92D050"/>
                </a:solidFill>
              </a:rPr>
              <a:t>improvement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3951D2-AE10-E33E-E2B5-B11E403831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4426"/>
          <a:stretch>
            <a:fillRect/>
          </a:stretch>
        </p:blipFill>
        <p:spPr>
          <a:xfrm>
            <a:off x="10551852" y="1340527"/>
            <a:ext cx="710116" cy="8534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220F99-061B-F29C-880E-51BBCA79AD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06910" y="2415570"/>
            <a:ext cx="710116" cy="79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4F6629-D18C-A1D6-03B9-CD1483359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3574351"/>
            <a:ext cx="710116" cy="7216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F9AF15-19C5-770C-CD7F-714473253C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06910" y="4815665"/>
            <a:ext cx="710116" cy="877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FE89C-7C98-BAF5-4BB1-0E036FB5B936}"/>
              </a:ext>
            </a:extLst>
          </p:cNvPr>
          <p:cNvSpPr txBox="1"/>
          <p:nvPr/>
        </p:nvSpPr>
        <p:spPr>
          <a:xfrm>
            <a:off x="228600" y="1414201"/>
            <a:ext cx="1059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accent4">
                    <a:lumMod val="75000"/>
                  </a:schemeClr>
                </a:solidFill>
              </a:rPr>
              <a:t>Data Sources</a:t>
            </a:r>
            <a:r>
              <a:rPr lang="en-IN" sz="1600" dirty="0"/>
              <a:t>: The diagram illustrates various </a:t>
            </a:r>
            <a:r>
              <a:rPr lang="en-IN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 sources</a:t>
            </a:r>
            <a:r>
              <a:rPr lang="en-IN" sz="1600" dirty="0"/>
              <a:t>, including municipal budgets, expenditure</a:t>
            </a:r>
          </a:p>
          <a:p>
            <a:r>
              <a:rPr lang="en-IN" sz="1600" dirty="0"/>
              <a:t>     reports, and community </a:t>
            </a:r>
            <a:r>
              <a:rPr lang="en-IN" sz="1600" b="1" dirty="0">
                <a:solidFill>
                  <a:schemeClr val="accent1"/>
                </a:solidFill>
              </a:rPr>
              <a:t>feedback mechanisms</a:t>
            </a:r>
            <a:r>
              <a:rPr lang="en-IN" sz="1600" dirty="0"/>
              <a:t>, which feed into the block</a:t>
            </a:r>
          </a:p>
          <a:p>
            <a:r>
              <a:rPr lang="en-IN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chain system</a:t>
            </a:r>
            <a:r>
              <a:rPr lang="en-IN" sz="1600" dirty="0"/>
              <a:t>, ensuring comprehensive data capture</a:t>
            </a:r>
          </a:p>
          <a:p>
            <a:endParaRPr lang="en-IN" sz="1600" b="1" dirty="0"/>
          </a:p>
          <a:p>
            <a:endParaRPr lang="en-IN" sz="16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Blockchain Processing</a:t>
            </a:r>
            <a:r>
              <a:rPr lang="en-IN" sz="1600" dirty="0"/>
              <a:t>: This section of the diagram highlights the core blockchain processing </a:t>
            </a:r>
          </a:p>
          <a:p>
            <a:r>
              <a:rPr lang="en-IN" sz="1600" dirty="0"/>
              <a:t>   unit, where data securely recorded, validated, and made immutable, ensuring</a:t>
            </a:r>
            <a:r>
              <a:rPr lang="en-IN" sz="1600" b="1" dirty="0">
                <a:solidFill>
                  <a:srgbClr val="FFFF00"/>
                </a:solidFill>
              </a:rPr>
              <a:t> </a:t>
            </a:r>
          </a:p>
          <a:p>
            <a:r>
              <a:rPr lang="en-IN" sz="1600" b="1" dirty="0">
                <a:solidFill>
                  <a:srgbClr val="FFFF00"/>
                </a:solidFill>
              </a:rPr>
              <a:t>   transparency </a:t>
            </a:r>
            <a:r>
              <a:rPr lang="en-IN" sz="1600" dirty="0"/>
              <a:t>and trust in fund allocation.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E2022-808A-11D9-A8B4-5FF8D16ACB9B}"/>
              </a:ext>
            </a:extLst>
          </p:cNvPr>
          <p:cNvSpPr txBox="1"/>
          <p:nvPr/>
        </p:nvSpPr>
        <p:spPr>
          <a:xfrm>
            <a:off x="159411" y="3435587"/>
            <a:ext cx="116340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6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B0F0"/>
                </a:solidFill>
              </a:rPr>
              <a:t>User Interfaces</a:t>
            </a:r>
            <a:r>
              <a:rPr lang="en-IN" sz="1600" dirty="0"/>
              <a:t>: The diagram showcases the different User interfaces available for stakeholders, </a:t>
            </a:r>
            <a:r>
              <a:rPr lang="en-IN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including </a:t>
            </a:r>
          </a:p>
          <a:p>
            <a:r>
              <a:rPr lang="en-IN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dashboards</a:t>
            </a:r>
            <a:r>
              <a:rPr lang="en-IN" sz="1600" dirty="0"/>
              <a:t> for </a:t>
            </a:r>
            <a:r>
              <a:rPr lang="en-IN" sz="1600" b="1" dirty="0">
                <a:solidFill>
                  <a:schemeClr val="accent4">
                    <a:lumMod val="75000"/>
                  </a:schemeClr>
                </a:solidFill>
              </a:rPr>
              <a:t>municipal officials </a:t>
            </a:r>
            <a:r>
              <a:rPr lang="en-IN" sz="1600" dirty="0"/>
              <a:t>and mobile applications for citizens, facilitating real time access to fund tracking information.</a:t>
            </a:r>
          </a:p>
          <a:p>
            <a:endParaRPr lang="en-IN" sz="1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Feedback Loop</a:t>
            </a:r>
            <a:r>
              <a:rPr lang="en-IN" sz="1600" dirty="0"/>
              <a:t>: A feedback loop is depicted, </a:t>
            </a:r>
            <a:r>
              <a:rPr lang="en-IN" sz="1600" b="1" dirty="0">
                <a:solidFill>
                  <a:srgbClr val="92D050"/>
                </a:solidFill>
              </a:rPr>
              <a:t>demonstrating</a:t>
            </a:r>
            <a:r>
              <a:rPr lang="en-IN" sz="1600" dirty="0"/>
              <a:t> how user interactions and community </a:t>
            </a:r>
          </a:p>
          <a:p>
            <a:r>
              <a:rPr lang="en-IN" sz="1600" dirty="0"/>
              <a:t>	feedback are integrated back into the system, allowing for continuous improvement and </a:t>
            </a:r>
          </a:p>
          <a:p>
            <a:r>
              <a:rPr lang="en-IN" sz="1600" dirty="0"/>
              <a:t>responsiveness to citizen needs.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7000" y="66245"/>
            <a:ext cx="8610600" cy="535966"/>
          </a:xfrm>
          <a:prstGeom prst="rect">
            <a:avLst/>
          </a:prstGeom>
        </p:spPr>
        <p:txBody>
          <a:bodyPr vert="horz" wrap="square" lIns="0" tIns="91871" rIns="0" bIns="0" rtlCol="0">
            <a:spAutoFit/>
          </a:bodyPr>
          <a:lstStyle/>
          <a:p>
            <a:pPr algn="l"/>
            <a:r>
              <a:rPr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 &amp; Sustainability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800" y="638039"/>
            <a:ext cx="716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Long-Term Benefits of the System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0654" y="5781902"/>
            <a:ext cx="11955145" cy="98809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vert="horz" wrap="square" lIns="0" tIns="3175" rIns="0" bIns="0" rtlCol="0">
            <a:spAutoFit/>
          </a:bodyPr>
          <a:lstStyle/>
          <a:p>
            <a:r>
              <a:rPr lang="en-US" sz="1600" dirty="0"/>
              <a:t>“Our blockchain system </a:t>
            </a:r>
            <a:r>
              <a:rPr lang="en-US" sz="1600" b="1" dirty="0">
                <a:solidFill>
                  <a:srgbClr val="0909E7"/>
                </a:solidFill>
              </a:rPr>
              <a:t>empowers citizens </a:t>
            </a:r>
            <a:r>
              <a:rPr lang="en-US" sz="1600" dirty="0"/>
              <a:t>to monitor funds, boosting transparency and accountability. It helps municipalities </a:t>
            </a:r>
            <a:r>
              <a:rPr lang="en-US" sz="1600" b="1" dirty="0">
                <a:solidFill>
                  <a:srgbClr val="FF0000"/>
                </a:solidFill>
              </a:rPr>
              <a:t>allocate resources efficiently</a:t>
            </a:r>
            <a:r>
              <a:rPr lang="en-US" sz="1600" dirty="0"/>
              <a:t>, support </a:t>
            </a:r>
            <a:r>
              <a:rPr lang="en-US" sz="1600" b="1" dirty="0">
                <a:solidFill>
                  <a:srgbClr val="FFFF00"/>
                </a:solidFill>
              </a:rPr>
              <a:t>sustainable projects</a:t>
            </a:r>
            <a:r>
              <a:rPr lang="en-US" sz="1600" dirty="0"/>
              <a:t>, and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strengthen local economies</a:t>
            </a:r>
            <a:r>
              <a:rPr lang="en-US" sz="1600" dirty="0"/>
              <a:t>. Plus, it’s </a:t>
            </a: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scalable and adaptable</a:t>
            </a:r>
            <a:r>
              <a:rPr lang="en-US" sz="1600" dirty="0"/>
              <a:t>, ensuring long-term impact and relevance for future urban challenges.”</a:t>
            </a:r>
          </a:p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is icon or logo business risks icon or other where it explaints the  something that has">
            <a:extLst>
              <a:ext uri="{FF2B5EF4-FFF2-40B4-BE49-F238E27FC236}">
                <a16:creationId xmlns:a16="http://schemas.microsoft.com/office/drawing/2014/main" id="{A90506D5-17CC-2019-B1A3-6B46C4D8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575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C789FF-393D-437E-9C5C-CACE74CC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1" r="1318"/>
          <a:stretch>
            <a:fillRect/>
          </a:stretch>
        </p:blipFill>
        <p:spPr>
          <a:xfrm>
            <a:off x="838200" y="1295400"/>
            <a:ext cx="10258395" cy="41352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999</TotalTime>
  <Words>884</Words>
  <Application>Microsoft Office PowerPoint</Application>
  <PresentationFormat>Widescreen</PresentationFormat>
  <Paragraphs>80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Rounded MT Bold</vt:lpstr>
      <vt:lpstr>Calibri</vt:lpstr>
      <vt:lpstr>Century Gothic</vt:lpstr>
      <vt:lpstr>Wingdings</vt:lpstr>
      <vt:lpstr>Vapor Trail</vt:lpstr>
      <vt:lpstr>PowerPoint Presentation</vt:lpstr>
      <vt:lpstr> Problem Statement</vt:lpstr>
      <vt:lpstr> Proposed Solution</vt:lpstr>
      <vt:lpstr>PowerPoint Presentation</vt:lpstr>
      <vt:lpstr>System Architecture (LLD Block Diagram)</vt:lpstr>
      <vt:lpstr>Key Features</vt:lpstr>
      <vt:lpstr>Tech Stack</vt:lpstr>
      <vt:lpstr>Data Flow Diagram (LLD)</vt:lpstr>
      <vt:lpstr>Impact &amp; Sustainability</vt:lpstr>
      <vt:lpstr>Uniqueness &amp; Innovation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Happy .</cp:lastModifiedBy>
  <cp:revision>1</cp:revision>
  <dcterms:created xsi:type="dcterms:W3CDTF">2025-09-21T14:50:34Z</dcterms:created>
  <dcterms:modified xsi:type="dcterms:W3CDTF">2025-10-25T06:49:20Z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2025-09-21T00:00:00Z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2025-09-21T00:00:00Z</vt:filetime>
  </property>
  <property fmtid="{D5CDD505-2E9C-101B-9397-08002B2CF9AE}" pid="5" name="Producer">
    <vt:lpwstr>www.ilovepdf.com</vt:lpwstr>
  </property>
</Properties>
</file>